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95" r:id="rId1"/>
  </p:sldMasterIdLst>
  <p:notesMasterIdLst>
    <p:notesMasterId r:id="rId61"/>
  </p:notesMasterIdLst>
  <p:handoutMasterIdLst>
    <p:handoutMasterId r:id="rId62"/>
  </p:handoutMasterIdLst>
  <p:sldIdLst>
    <p:sldId id="2549" r:id="rId2"/>
    <p:sldId id="2552" r:id="rId3"/>
    <p:sldId id="2554" r:id="rId4"/>
    <p:sldId id="2548" r:id="rId5"/>
    <p:sldId id="2558" r:id="rId6"/>
    <p:sldId id="2581" r:id="rId7"/>
    <p:sldId id="2551" r:id="rId8"/>
    <p:sldId id="2595" r:id="rId9"/>
    <p:sldId id="2562" r:id="rId10"/>
    <p:sldId id="2561" r:id="rId11"/>
    <p:sldId id="2592" r:id="rId12"/>
    <p:sldId id="2593" r:id="rId13"/>
    <p:sldId id="2563" r:id="rId14"/>
    <p:sldId id="2564" r:id="rId15"/>
    <p:sldId id="2565" r:id="rId16"/>
    <p:sldId id="2566" r:id="rId17"/>
    <p:sldId id="2596" r:id="rId18"/>
    <p:sldId id="2603" r:id="rId19"/>
    <p:sldId id="2571" r:id="rId20"/>
    <p:sldId id="2567" r:id="rId21"/>
    <p:sldId id="2597" r:id="rId22"/>
    <p:sldId id="2598" r:id="rId23"/>
    <p:sldId id="2599" r:id="rId24"/>
    <p:sldId id="2600" r:id="rId25"/>
    <p:sldId id="2601" r:id="rId26"/>
    <p:sldId id="2568" r:id="rId27"/>
    <p:sldId id="2616" r:id="rId28"/>
    <p:sldId id="2602" r:id="rId29"/>
    <p:sldId id="2569" r:id="rId30"/>
    <p:sldId id="2604" r:id="rId31"/>
    <p:sldId id="2574" r:id="rId32"/>
    <p:sldId id="2573" r:id="rId33"/>
    <p:sldId id="2586" r:id="rId34"/>
    <p:sldId id="2584" r:id="rId35"/>
    <p:sldId id="2585" r:id="rId36"/>
    <p:sldId id="2605" r:id="rId37"/>
    <p:sldId id="2577" r:id="rId38"/>
    <p:sldId id="2578" r:id="rId39"/>
    <p:sldId id="2606" r:id="rId40"/>
    <p:sldId id="2607" r:id="rId41"/>
    <p:sldId id="2579" r:id="rId42"/>
    <p:sldId id="2587" r:id="rId43"/>
    <p:sldId id="2608" r:id="rId44"/>
    <p:sldId id="2589" r:id="rId45"/>
    <p:sldId id="2609" r:id="rId46"/>
    <p:sldId id="2590" r:id="rId47"/>
    <p:sldId id="2591" r:id="rId48"/>
    <p:sldId id="2610" r:id="rId49"/>
    <p:sldId id="2614" r:id="rId50"/>
    <p:sldId id="2555" r:id="rId51"/>
    <p:sldId id="2580" r:id="rId52"/>
    <p:sldId id="2559" r:id="rId53"/>
    <p:sldId id="2613" r:id="rId54"/>
    <p:sldId id="2615" r:id="rId55"/>
    <p:sldId id="2612" r:id="rId56"/>
    <p:sldId id="272" r:id="rId57"/>
    <p:sldId id="2538" r:id="rId58"/>
    <p:sldId id="2611" r:id="rId59"/>
    <p:sldId id="2560"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AE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85" autoAdjust="0"/>
    <p:restoredTop sz="86535" autoAdjust="0"/>
  </p:normalViewPr>
  <p:slideViewPr>
    <p:cSldViewPr snapToGrid="0">
      <p:cViewPr>
        <p:scale>
          <a:sx n="77" d="100"/>
          <a:sy n="77" d="100"/>
        </p:scale>
        <p:origin x="-450" y="-42"/>
      </p:cViewPr>
      <p:guideLst>
        <p:guide orient="horz" pos="2160"/>
        <p:guide pos="3840"/>
      </p:guideLst>
    </p:cSldViewPr>
  </p:slideViewPr>
  <p:outlineViewPr>
    <p:cViewPr>
      <p:scale>
        <a:sx n="33" d="100"/>
        <a:sy n="33" d="100"/>
      </p:scale>
      <p:origin x="0" y="12666"/>
    </p:cViewPr>
  </p:outlineViewPr>
  <p:notesTextViewPr>
    <p:cViewPr>
      <p:scale>
        <a:sx n="1" d="1"/>
        <a:sy n="1" d="1"/>
      </p:scale>
      <p:origin x="0" y="0"/>
    </p:cViewPr>
  </p:notesTextViewPr>
  <p:sorterViewPr>
    <p:cViewPr>
      <p:scale>
        <a:sx n="100" d="100"/>
        <a:sy n="100" d="100"/>
      </p:scale>
      <p:origin x="0" y="3906"/>
    </p:cViewPr>
  </p:sorterViewPr>
  <p:notesViewPr>
    <p:cSldViewPr snapToGrid="0">
      <p:cViewPr varScale="1">
        <p:scale>
          <a:sx n="53" d="100"/>
          <a:sy n="53" d="100"/>
        </p:scale>
        <p:origin x="-282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6E8FA38E-9F41-1A45-879F-0B93BA5093C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a:extLst>
              <a:ext uri="{FF2B5EF4-FFF2-40B4-BE49-F238E27FC236}">
                <a16:creationId xmlns:a16="http://schemas.microsoft.com/office/drawing/2014/main" xmlns="" id="{6F016A96-BC72-0640-9AEE-870574F388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9B0B091C-A27C-3C4B-82F1-DDBD9A0282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801FC8B-EC93-C64D-BBD2-37E30DAF45BC}" type="slidenum">
              <a:rPr lang="en-US" smtClean="0"/>
              <a:pPr/>
              <a:t>‹#›</a:t>
            </a:fld>
            <a:endParaRPr lang="en-US" dirty="0"/>
          </a:p>
        </p:txBody>
      </p:sp>
      <p:sp>
        <p:nvSpPr>
          <p:cNvPr id="3" name="Date Placeholder 2">
            <a:extLst>
              <a:ext uri="{FF2B5EF4-FFF2-40B4-BE49-F238E27FC236}">
                <a16:creationId xmlns:a16="http://schemas.microsoft.com/office/drawing/2014/main" xmlns="" id="{587D4734-4CAE-4B5B-A5BF-2204F730257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B15A48E-F7AD-43EC-AC50-8729FE3865BE}" type="datetimeFigureOut">
              <a:rPr lang="en-US" smtClean="0"/>
              <a:pPr/>
              <a:t>1/14/2025</a:t>
            </a:fld>
            <a:endParaRPr lang="en-US"/>
          </a:p>
        </p:txBody>
      </p:sp>
    </p:spTree>
    <p:extLst>
      <p:ext uri="{BB962C8B-B14F-4D97-AF65-F5344CB8AC3E}">
        <p14:creationId xmlns:p14="http://schemas.microsoft.com/office/powerpoint/2010/main" val="39608117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55F854-E2CE-6F4E-A0CF-CB175674CF4C}" type="datetimeFigureOut">
              <a:rPr lang="en-US" smtClean="0"/>
              <a:pPr/>
              <a:t>1/14/2025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D111EE-B1CE-3F40-8B0E-AB6A92B85452}" type="slidenum">
              <a:rPr lang="en-US" smtClean="0"/>
              <a:pPr/>
              <a:t>‹#›</a:t>
            </a:fld>
            <a:endParaRPr lang="en-US" dirty="0"/>
          </a:p>
        </p:txBody>
      </p:sp>
    </p:spTree>
    <p:extLst>
      <p:ext uri="{BB962C8B-B14F-4D97-AF65-F5344CB8AC3E}">
        <p14:creationId xmlns:p14="http://schemas.microsoft.com/office/powerpoint/2010/main" val="165684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D111EE-B1CE-3F40-8B0E-AB6A92B85452}" type="slidenum">
              <a:rPr lang="en-US" smtClean="0"/>
              <a:pPr/>
              <a:t>18</a:t>
            </a:fld>
            <a:endParaRPr lang="en-US" dirty="0"/>
          </a:p>
        </p:txBody>
      </p:sp>
    </p:spTree>
    <p:extLst>
      <p:ext uri="{BB962C8B-B14F-4D97-AF65-F5344CB8AC3E}">
        <p14:creationId xmlns:p14="http://schemas.microsoft.com/office/powerpoint/2010/main" val="3946385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D111EE-B1CE-3F40-8B0E-AB6A92B85452}" type="slidenum">
              <a:rPr lang="en-US" smtClean="0"/>
              <a:pPr/>
              <a:t>28</a:t>
            </a:fld>
            <a:endParaRPr lang="en-US" dirty="0"/>
          </a:p>
        </p:txBody>
      </p:sp>
    </p:spTree>
    <p:extLst>
      <p:ext uri="{BB962C8B-B14F-4D97-AF65-F5344CB8AC3E}">
        <p14:creationId xmlns:p14="http://schemas.microsoft.com/office/powerpoint/2010/main" val="39463852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D111EE-B1CE-3F40-8B0E-AB6A92B85452}" type="slidenum">
              <a:rPr lang="en-US" smtClean="0"/>
              <a:pPr/>
              <a:t>36</a:t>
            </a:fld>
            <a:endParaRPr lang="en-US" dirty="0"/>
          </a:p>
        </p:txBody>
      </p:sp>
    </p:spTree>
    <p:extLst>
      <p:ext uri="{BB962C8B-B14F-4D97-AF65-F5344CB8AC3E}">
        <p14:creationId xmlns:p14="http://schemas.microsoft.com/office/powerpoint/2010/main" val="3946385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D111EE-B1CE-3F40-8B0E-AB6A92B85452}" type="slidenum">
              <a:rPr lang="en-US" smtClean="0"/>
              <a:pPr/>
              <a:t>40</a:t>
            </a:fld>
            <a:endParaRPr lang="en-US" dirty="0"/>
          </a:p>
        </p:txBody>
      </p:sp>
    </p:spTree>
    <p:extLst>
      <p:ext uri="{BB962C8B-B14F-4D97-AF65-F5344CB8AC3E}">
        <p14:creationId xmlns:p14="http://schemas.microsoft.com/office/powerpoint/2010/main" val="3946385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D111EE-B1CE-3F40-8B0E-AB6A92B85452}" type="slidenum">
              <a:rPr lang="en-US" smtClean="0"/>
              <a:pPr/>
              <a:t>43</a:t>
            </a:fld>
            <a:endParaRPr lang="en-US" dirty="0"/>
          </a:p>
        </p:txBody>
      </p:sp>
    </p:spTree>
    <p:extLst>
      <p:ext uri="{BB962C8B-B14F-4D97-AF65-F5344CB8AC3E}">
        <p14:creationId xmlns:p14="http://schemas.microsoft.com/office/powerpoint/2010/main" val="3946385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CAC06A-4905-4B1A-83C1-3B011A8CF04B}" type="slidenum">
              <a:rPr lang="en-US" smtClean="0"/>
              <a:pPr/>
              <a:t>59</a:t>
            </a:fld>
            <a:endParaRPr lang="en-US" dirty="0"/>
          </a:p>
        </p:txBody>
      </p:sp>
    </p:spTree>
    <p:extLst>
      <p:ext uri="{BB962C8B-B14F-4D97-AF65-F5344CB8AC3E}">
        <p14:creationId xmlns:p14="http://schemas.microsoft.com/office/powerpoint/2010/main" val="1880310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74423" y="802298"/>
            <a:ext cx="8637073" cy="2920713"/>
          </a:xfrm>
        </p:spPr>
        <p:txBody>
          <a:bodyPr bIns="0" anchor="b">
            <a:normAutofit/>
          </a:bodyPr>
          <a:lstStyle>
            <a:lvl1pPr algn="ctr">
              <a:defRPr sz="6600"/>
            </a:lvl1pPr>
          </a:lstStyle>
          <a:p>
            <a:r>
              <a:rPr lang="en-US"/>
              <a:t>Click to edit Master title style</a:t>
            </a:r>
            <a:endParaRPr lang="en-US" dirty="0"/>
          </a:p>
        </p:txBody>
      </p:sp>
      <p:sp>
        <p:nvSpPr>
          <p:cNvPr id="3" name="Subtitle 2"/>
          <p:cNvSpPr>
            <a:spLocks noGrp="1"/>
          </p:cNvSpPr>
          <p:nvPr>
            <p:ph type="subTitle" idx="1"/>
          </p:nvPr>
        </p:nvSpPr>
        <p:spPr>
          <a:xfrm>
            <a:off x="1774424" y="3724074"/>
            <a:ext cx="8637072" cy="977621"/>
          </a:xfrm>
        </p:spPr>
        <p:txBody>
          <a:bodyPr tIns="91440" bIns="91440">
            <a:normAutofit/>
          </a:bodyPr>
          <a:lstStyle>
            <a:lvl1pPr marL="0" indent="0" algn="ctr">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pPr/>
              <a:t>1/14/2025</a:t>
            </a:fld>
            <a:endParaRPr lang="en-US" dirty="0"/>
          </a:p>
        </p:txBody>
      </p:sp>
      <p:sp>
        <p:nvSpPr>
          <p:cNvPr id="5" name="Footer Placeholder 4"/>
          <p:cNvSpPr>
            <a:spLocks noGrp="1"/>
          </p:cNvSpPr>
          <p:nvPr>
            <p:ph type="ftr" sz="quarter" idx="11"/>
          </p:nvPr>
        </p:nvSpPr>
        <p:spPr>
          <a:xfrm>
            <a:off x="1451579" y="329307"/>
            <a:ext cx="5626774" cy="309201"/>
          </a:xfrm>
        </p:spPr>
        <p:txBody>
          <a:bodyPr/>
          <a:lstStyle/>
          <a:p>
            <a:endParaRPr lang="en-US" dirty="0"/>
          </a:p>
        </p:txBody>
      </p:sp>
      <p:sp>
        <p:nvSpPr>
          <p:cNvPr id="6" name="Slide Number Placeholder 5"/>
          <p:cNvSpPr>
            <a:spLocks noGrp="1"/>
          </p:cNvSpPr>
          <p:nvPr>
            <p:ph type="sldNum" sz="quarter" idx="12"/>
          </p:nvPr>
        </p:nvSpPr>
        <p:spPr>
          <a:xfrm>
            <a:off x="476834" y="798973"/>
            <a:ext cx="811019" cy="503578"/>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86994573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pPr/>
              <a:t>1/14/2025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17909580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7052"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518654"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pPr/>
              <a:t>1/14/2025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5636861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9925CCF1-92C0-4AF3-BFAF-4921631915AB}"/>
              </a:ext>
            </a:extLst>
          </p:cNvPr>
          <p:cNvSpPr>
            <a:spLocks noGrp="1"/>
          </p:cNvSpPr>
          <p:nvPr>
            <p:ph type="dt" sz="half" idx="10"/>
          </p:nvPr>
        </p:nvSpPr>
        <p:spPr/>
        <p:txBody>
          <a:bodyPr/>
          <a:lstStyle/>
          <a:p>
            <a:fld id="{9184DA70-C731-4C70-880D-CCD4705E623C}" type="datetime1">
              <a:rPr lang="en-US" smtClean="0"/>
              <a:pPr/>
              <a:t>1/14/2025</a:t>
            </a:fld>
            <a:endParaRPr lang="en-US" dirty="0"/>
          </a:p>
        </p:txBody>
      </p:sp>
      <p:sp>
        <p:nvSpPr>
          <p:cNvPr id="5" name="Footer Placeholder 4">
            <a:extLst>
              <a:ext uri="{FF2B5EF4-FFF2-40B4-BE49-F238E27FC236}">
                <a16:creationId xmlns:a16="http://schemas.microsoft.com/office/drawing/2014/main" xmlns=""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5FAEB271-5CC0-4759-BC6E-8BE53AB227C0}"/>
              </a:ext>
            </a:extLst>
          </p:cNvPr>
          <p:cNvSpPr>
            <a:spLocks noGrp="1"/>
          </p:cNvSpPr>
          <p:nvPr>
            <p:ph type="sldNum" sz="quarter" idx="12"/>
          </p:nvPr>
        </p:nvSpPr>
        <p:spPr/>
        <p:txBody>
          <a:bodyPr/>
          <a:lstStyle/>
          <a:p>
            <a:fld id="{3A98EE3D-8CD1-4C3F-BD1C-C98C9596463C}" type="slidenum">
              <a:rPr lang="en-US" smtClean="0"/>
              <a:pPr/>
              <a:t>‹#›</a:t>
            </a:fld>
            <a:endParaRPr lang="en-US" dirty="0"/>
          </a:p>
        </p:txBody>
      </p:sp>
      <p:sp>
        <p:nvSpPr>
          <p:cNvPr id="2" name="Title 1"/>
          <p:cNvSpPr>
            <a:spLocks noGrp="1"/>
          </p:cNvSpPr>
          <p:nvPr>
            <p:ph type="ctrTitle"/>
          </p:nvPr>
        </p:nvSpPr>
        <p:spPr>
          <a:xfrm>
            <a:off x="1058669" y="854538"/>
            <a:ext cx="4567608" cy="3566160"/>
          </a:xfrm>
        </p:spPr>
        <p:txBody>
          <a:bodyPr anchor="b">
            <a:normAutofit/>
          </a:bodyPr>
          <a:lstStyle>
            <a:lvl1pPr algn="l">
              <a:lnSpc>
                <a:spcPct val="90000"/>
              </a:lnSpc>
              <a:defRPr sz="5400" spc="-50" baseline="0">
                <a:solidFill>
                  <a:schemeClr val="bg1"/>
                </a:solidFill>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1061440" y="4429842"/>
            <a:ext cx="4567608" cy="1143000"/>
          </a:xfrm>
        </p:spPr>
        <p:txBody>
          <a:bodyPr lIns="91440" rIns="91440">
            <a:normAutofit/>
          </a:bodyPr>
          <a:lstStyle>
            <a:lvl1pPr marL="0" indent="0" algn="l">
              <a:buNone/>
              <a:defRPr sz="1600" cap="all" spc="200" baseline="0">
                <a:solidFill>
                  <a:schemeClr val="bg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subtitle</a:t>
            </a:r>
          </a:p>
        </p:txBody>
      </p:sp>
      <p:sp>
        <p:nvSpPr>
          <p:cNvPr id="12" name="Picture Placeholder 11">
            <a:extLst>
              <a:ext uri="{FF2B5EF4-FFF2-40B4-BE49-F238E27FC236}">
                <a16:creationId xmlns:a16="http://schemas.microsoft.com/office/drawing/2014/main" xmlns="" id="{C28A7DB8-FEA5-5A4A-85DF-FA1ADFB3EFC5}"/>
              </a:ext>
            </a:extLst>
          </p:cNvPr>
          <p:cNvSpPr>
            <a:spLocks noGrp="1"/>
          </p:cNvSpPr>
          <p:nvPr>
            <p:ph type="pic" sz="quarter" idx="13"/>
          </p:nvPr>
        </p:nvSpPr>
        <p:spPr>
          <a:xfrm>
            <a:off x="4933721" y="-19458"/>
            <a:ext cx="7261837" cy="6877457"/>
          </a:xfrm>
          <a:custGeom>
            <a:avLst/>
            <a:gdLst>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3440072 w 8464509"/>
              <a:gd name="connsiteY6" fmla="*/ 6839148 h 6858000"/>
              <a:gd name="connsiteX7" fmla="*/ 0 w 8464509"/>
              <a:gd name="connsiteY7" fmla="*/ 685800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0 w 8464509"/>
              <a:gd name="connsiteY6" fmla="*/ 6858000 h 6858000"/>
              <a:gd name="connsiteX7" fmla="*/ 3426278 w 8464509"/>
              <a:gd name="connsiteY7" fmla="*/ 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0 w 8464509"/>
              <a:gd name="connsiteY5" fmla="*/ 6858000 h 6858000"/>
              <a:gd name="connsiteX6" fmla="*/ 3426278 w 8464509"/>
              <a:gd name="connsiteY6" fmla="*/ 0 h 6858000"/>
              <a:gd name="connsiteX0" fmla="*/ 3993491 w 8464509"/>
              <a:gd name="connsiteY0" fmla="*/ 19455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0 w 8464509"/>
              <a:gd name="connsiteY5" fmla="*/ 6858000 h 6858000"/>
              <a:gd name="connsiteX6" fmla="*/ 3993491 w 8464509"/>
              <a:gd name="connsiteY6" fmla="*/ 19455 h 6858000"/>
              <a:gd name="connsiteX0" fmla="*/ 3993491 w 8464509"/>
              <a:gd name="connsiteY0" fmla="*/ 19455 h 6858000"/>
              <a:gd name="connsiteX1" fmla="*/ 3440072 w 8464509"/>
              <a:gd name="connsiteY1" fmla="*/ 37000 h 6858000"/>
              <a:gd name="connsiteX2" fmla="*/ 8464509 w 8464509"/>
              <a:gd name="connsiteY2" fmla="*/ 0 h 6858000"/>
              <a:gd name="connsiteX3" fmla="*/ 8464509 w 8464509"/>
              <a:gd name="connsiteY3" fmla="*/ 6858000 h 6858000"/>
              <a:gd name="connsiteX4" fmla="*/ 0 w 8464509"/>
              <a:gd name="connsiteY4" fmla="*/ 6858000 h 6858000"/>
              <a:gd name="connsiteX5" fmla="*/ 3993491 w 8464509"/>
              <a:gd name="connsiteY5" fmla="*/ 19455 h 6858000"/>
              <a:gd name="connsiteX0" fmla="*/ 3993491 w 8464509"/>
              <a:gd name="connsiteY0" fmla="*/ 19455 h 6858000"/>
              <a:gd name="connsiteX1" fmla="*/ 8464509 w 8464509"/>
              <a:gd name="connsiteY1" fmla="*/ 0 h 6858000"/>
              <a:gd name="connsiteX2" fmla="*/ 8464509 w 8464509"/>
              <a:gd name="connsiteY2" fmla="*/ 6858000 h 6858000"/>
              <a:gd name="connsiteX3" fmla="*/ 0 w 8464509"/>
              <a:gd name="connsiteY3" fmla="*/ 6858000 h 6858000"/>
              <a:gd name="connsiteX4" fmla="*/ 3993491 w 8464509"/>
              <a:gd name="connsiteY4" fmla="*/ 19455 h 6858000"/>
              <a:gd name="connsiteX0" fmla="*/ 4061557 w 8464509"/>
              <a:gd name="connsiteY0" fmla="*/ 0 h 6858001"/>
              <a:gd name="connsiteX1" fmla="*/ 8464509 w 8464509"/>
              <a:gd name="connsiteY1" fmla="*/ 1 h 6858001"/>
              <a:gd name="connsiteX2" fmla="*/ 8464509 w 8464509"/>
              <a:gd name="connsiteY2" fmla="*/ 6858001 h 6858001"/>
              <a:gd name="connsiteX3" fmla="*/ 0 w 8464509"/>
              <a:gd name="connsiteY3" fmla="*/ 6858001 h 6858001"/>
              <a:gd name="connsiteX4" fmla="*/ 4061557 w 8464509"/>
              <a:gd name="connsiteY4" fmla="*/ 0 h 6858001"/>
              <a:gd name="connsiteX0" fmla="*/ 5059852 w 8464509"/>
              <a:gd name="connsiteY0" fmla="*/ 19454 h 6858000"/>
              <a:gd name="connsiteX1" fmla="*/ 8464509 w 8464509"/>
              <a:gd name="connsiteY1" fmla="*/ 0 h 6858000"/>
              <a:gd name="connsiteX2" fmla="*/ 8464509 w 8464509"/>
              <a:gd name="connsiteY2" fmla="*/ 6858000 h 6858000"/>
              <a:gd name="connsiteX3" fmla="*/ 0 w 8464509"/>
              <a:gd name="connsiteY3" fmla="*/ 6858000 h 6858000"/>
              <a:gd name="connsiteX4" fmla="*/ 5059852 w 8464509"/>
              <a:gd name="connsiteY4" fmla="*/ 19454 h 6858000"/>
              <a:gd name="connsiteX0" fmla="*/ 4061557 w 8464509"/>
              <a:gd name="connsiteY0" fmla="*/ 0 h 6877457"/>
              <a:gd name="connsiteX1" fmla="*/ 8464509 w 8464509"/>
              <a:gd name="connsiteY1" fmla="*/ 19457 h 6877457"/>
              <a:gd name="connsiteX2" fmla="*/ 8464509 w 8464509"/>
              <a:gd name="connsiteY2" fmla="*/ 6877457 h 6877457"/>
              <a:gd name="connsiteX3" fmla="*/ 0 w 8464509"/>
              <a:gd name="connsiteY3" fmla="*/ 6877457 h 6877457"/>
              <a:gd name="connsiteX4" fmla="*/ 4061557 w 8464509"/>
              <a:gd name="connsiteY4" fmla="*/ 0 h 6877457"/>
              <a:gd name="connsiteX0" fmla="*/ 4040810 w 8464509"/>
              <a:gd name="connsiteY0" fmla="*/ 0 h 6877457"/>
              <a:gd name="connsiteX1" fmla="*/ 8464509 w 8464509"/>
              <a:gd name="connsiteY1" fmla="*/ 19457 h 6877457"/>
              <a:gd name="connsiteX2" fmla="*/ 8464509 w 8464509"/>
              <a:gd name="connsiteY2" fmla="*/ 6877457 h 6877457"/>
              <a:gd name="connsiteX3" fmla="*/ 0 w 8464509"/>
              <a:gd name="connsiteY3" fmla="*/ 6877457 h 6877457"/>
              <a:gd name="connsiteX4" fmla="*/ 4040810 w 8464509"/>
              <a:gd name="connsiteY4" fmla="*/ 0 h 6877457"/>
              <a:gd name="connsiteX0" fmla="*/ 4040810 w 8464509"/>
              <a:gd name="connsiteY0" fmla="*/ 0 h 6877457"/>
              <a:gd name="connsiteX1" fmla="*/ 8464509 w 8464509"/>
              <a:gd name="connsiteY1" fmla="*/ 143986 h 6877457"/>
              <a:gd name="connsiteX2" fmla="*/ 8464509 w 8464509"/>
              <a:gd name="connsiteY2" fmla="*/ 6877457 h 6877457"/>
              <a:gd name="connsiteX3" fmla="*/ 0 w 8464509"/>
              <a:gd name="connsiteY3" fmla="*/ 6877457 h 6877457"/>
              <a:gd name="connsiteX4" fmla="*/ 4040810 w 8464509"/>
              <a:gd name="connsiteY4" fmla="*/ 0 h 6877457"/>
              <a:gd name="connsiteX0" fmla="*/ 4040810 w 8468658"/>
              <a:gd name="connsiteY0" fmla="*/ 0 h 6877457"/>
              <a:gd name="connsiteX1" fmla="*/ 8468658 w 8468658"/>
              <a:gd name="connsiteY1" fmla="*/ 12341 h 6877457"/>
              <a:gd name="connsiteX2" fmla="*/ 8464509 w 8468658"/>
              <a:gd name="connsiteY2" fmla="*/ 6877457 h 6877457"/>
              <a:gd name="connsiteX3" fmla="*/ 0 w 8468658"/>
              <a:gd name="connsiteY3" fmla="*/ 6877457 h 6877457"/>
              <a:gd name="connsiteX4" fmla="*/ 4040810 w 8468658"/>
              <a:gd name="connsiteY4" fmla="*/ 0 h 687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8658" h="6877457">
                <a:moveTo>
                  <a:pt x="4040810" y="0"/>
                </a:moveTo>
                <a:lnTo>
                  <a:pt x="8468658" y="12341"/>
                </a:lnTo>
                <a:lnTo>
                  <a:pt x="8464509" y="6877457"/>
                </a:lnTo>
                <a:lnTo>
                  <a:pt x="0" y="6877457"/>
                </a:lnTo>
                <a:lnTo>
                  <a:pt x="4040810" y="0"/>
                </a:lnTo>
                <a:close/>
              </a:path>
            </a:pathLst>
          </a:custGeom>
          <a:solidFill>
            <a:schemeClr val="accent4"/>
          </a:solidFill>
        </p:spPr>
        <p:txBody>
          <a:bodyPr wrap="square">
            <a:noAutofit/>
          </a:bodyPr>
          <a:lstStyle/>
          <a:p>
            <a:r>
              <a:rPr lang="en-US"/>
              <a:t>Click icon to add picture</a:t>
            </a:r>
            <a:endParaRPr lang="en-US" dirty="0"/>
          </a:p>
        </p:txBody>
      </p:sp>
      <p:sp>
        <p:nvSpPr>
          <p:cNvPr id="14" name="Triangle 13">
            <a:extLst>
              <a:ext uri="{FF2B5EF4-FFF2-40B4-BE49-F238E27FC236}">
                <a16:creationId xmlns:a16="http://schemas.microsoft.com/office/drawing/2014/main" xmlns="" id="{6A021AF7-4044-A644-8DB8-495F263390D0}"/>
              </a:ext>
            </a:extLst>
          </p:cNvPr>
          <p:cNvSpPr/>
          <p:nvPr userDrawn="1"/>
        </p:nvSpPr>
        <p:spPr>
          <a:xfrm rot="10800000">
            <a:off x="4933721" y="267867"/>
            <a:ext cx="3031755" cy="3031755"/>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riangle 14">
            <a:extLst>
              <a:ext uri="{FF2B5EF4-FFF2-40B4-BE49-F238E27FC236}">
                <a16:creationId xmlns:a16="http://schemas.microsoft.com/office/drawing/2014/main" xmlns="" id="{D2DFDB14-A8D5-F944-A91C-960A5C2F22AF}"/>
              </a:ext>
            </a:extLst>
          </p:cNvPr>
          <p:cNvSpPr/>
          <p:nvPr userDrawn="1"/>
        </p:nvSpPr>
        <p:spPr>
          <a:xfrm>
            <a:off x="-22175" y="5596959"/>
            <a:ext cx="1261040" cy="1261040"/>
          </a:xfrm>
          <a:prstGeom prst="triangle">
            <a:avLst/>
          </a:prstGeom>
          <a:pattFill prst="lgGrid">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riangle 15">
            <a:extLst>
              <a:ext uri="{FF2B5EF4-FFF2-40B4-BE49-F238E27FC236}">
                <a16:creationId xmlns:a16="http://schemas.microsoft.com/office/drawing/2014/main" xmlns="" id="{B7735FBC-8FBF-9947-B380-14D44D2206B1}"/>
              </a:ext>
            </a:extLst>
          </p:cNvPr>
          <p:cNvSpPr/>
          <p:nvPr userDrawn="1"/>
        </p:nvSpPr>
        <p:spPr>
          <a:xfrm rot="10800000">
            <a:off x="184302" y="236698"/>
            <a:ext cx="519337" cy="519337"/>
          </a:xfrm>
          <a:prstGeom prst="triangle">
            <a:avLst/>
          </a:prstGeom>
          <a:pattFill prst="dkVert">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riangle 16">
            <a:extLst>
              <a:ext uri="{FF2B5EF4-FFF2-40B4-BE49-F238E27FC236}">
                <a16:creationId xmlns:a16="http://schemas.microsoft.com/office/drawing/2014/main" xmlns="" id="{17B7C303-8734-B141-AF0D-2945DA349FBD}"/>
              </a:ext>
            </a:extLst>
          </p:cNvPr>
          <p:cNvSpPr/>
          <p:nvPr userDrawn="1"/>
        </p:nvSpPr>
        <p:spPr>
          <a:xfrm>
            <a:off x="4414384" y="5795386"/>
            <a:ext cx="519337" cy="519337"/>
          </a:xfrm>
          <a:prstGeom prst="triangle">
            <a:avLst/>
          </a:prstGeom>
          <a:pattFill prst="wdUpDiag">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riangle 17">
            <a:extLst>
              <a:ext uri="{FF2B5EF4-FFF2-40B4-BE49-F238E27FC236}">
                <a16:creationId xmlns:a16="http://schemas.microsoft.com/office/drawing/2014/main" xmlns="" id="{67914AE0-93F2-8346-B885-5734D2B694B2}"/>
              </a:ext>
            </a:extLst>
          </p:cNvPr>
          <p:cNvSpPr/>
          <p:nvPr userDrawn="1"/>
        </p:nvSpPr>
        <p:spPr>
          <a:xfrm rot="5400000">
            <a:off x="-48606" y="3035784"/>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400165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Title and Content with Imag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94E9223F-721F-47BF-9FD5-0F8D12FF0DE1}"/>
              </a:ext>
            </a:extLst>
          </p:cNvPr>
          <p:cNvSpPr>
            <a:spLocks noGrp="1"/>
          </p:cNvSpPr>
          <p:nvPr>
            <p:ph type="dt" sz="half" idx="10"/>
          </p:nvPr>
        </p:nvSpPr>
        <p:spPr/>
        <p:txBody>
          <a:bodyPr/>
          <a:lstStyle/>
          <a:p>
            <a:fld id="{39667345-2558-425A-8533-9BFDBCE15005}" type="datetime1">
              <a:rPr lang="en-US" smtClean="0"/>
              <a:pPr/>
              <a:t>1/14/2025</a:t>
            </a:fld>
            <a:endParaRPr lang="en-US" dirty="0"/>
          </a:p>
        </p:txBody>
      </p:sp>
      <p:sp>
        <p:nvSpPr>
          <p:cNvPr id="3" name="Footer Placeholder 2">
            <a:extLst>
              <a:ext uri="{FF2B5EF4-FFF2-40B4-BE49-F238E27FC236}">
                <a16:creationId xmlns:a16="http://schemas.microsoft.com/office/drawing/2014/main" xmlns=""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xmlns="" id="{BE06F857-D2E1-44DD-ABDD-EBB739645B67}"/>
              </a:ext>
            </a:extLst>
          </p:cNvPr>
          <p:cNvSpPr>
            <a:spLocks noGrp="1"/>
          </p:cNvSpPr>
          <p:nvPr>
            <p:ph type="sldNum" sz="quarter" idx="12"/>
          </p:nvPr>
        </p:nvSpPr>
        <p:spPr/>
        <p:txBody>
          <a:bodyPr/>
          <a:lstStyle/>
          <a:p>
            <a:fld id="{3A98EE3D-8CD1-4C3F-BD1C-C98C9596463C}" type="slidenum">
              <a:rPr lang="en-US" smtClean="0"/>
              <a:pPr/>
              <a:t>‹#›</a:t>
            </a:fld>
            <a:endParaRPr lang="en-US" dirty="0"/>
          </a:p>
        </p:txBody>
      </p:sp>
      <p:sp>
        <p:nvSpPr>
          <p:cNvPr id="5" name="Rectangle 4">
            <a:extLst>
              <a:ext uri="{FF2B5EF4-FFF2-40B4-BE49-F238E27FC236}">
                <a16:creationId xmlns:a16="http://schemas.microsoft.com/office/drawing/2014/main" xmlns="" id="{E872A5F6-5449-2840-B48F-2AA85FE272A3}"/>
              </a:ext>
            </a:extLst>
          </p:cNvPr>
          <p:cNvSpPr/>
          <p:nvPr userDrawn="1"/>
        </p:nvSpPr>
        <p:spPr>
          <a:xfrm>
            <a:off x="0" y="0"/>
            <a:ext cx="350259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riangle 5">
            <a:extLst>
              <a:ext uri="{FF2B5EF4-FFF2-40B4-BE49-F238E27FC236}">
                <a16:creationId xmlns:a16="http://schemas.microsoft.com/office/drawing/2014/main" xmlns="" id="{2B3A8339-6DA4-E549-AEA2-9512C53F064F}"/>
              </a:ext>
            </a:extLst>
          </p:cNvPr>
          <p:cNvSpPr/>
          <p:nvPr userDrawn="1"/>
        </p:nvSpPr>
        <p:spPr>
          <a:xfrm>
            <a:off x="3591475" y="5273069"/>
            <a:ext cx="1486666" cy="1486666"/>
          </a:xfrm>
          <a:prstGeom prst="triangle">
            <a:avLst/>
          </a:prstGeom>
          <a:pattFill prst="lgGrid">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xmlns="" id="{752EA775-82B0-BA48-8CA2-7A09D72EC958}"/>
              </a:ext>
            </a:extLst>
          </p:cNvPr>
          <p:cNvSpPr/>
          <p:nvPr userDrawn="1"/>
        </p:nvSpPr>
        <p:spPr>
          <a:xfrm>
            <a:off x="76559" y="597553"/>
            <a:ext cx="562863" cy="562863"/>
          </a:xfrm>
          <a:prstGeom prst="triangle">
            <a:avLst/>
          </a:prstGeom>
          <a:pattFill prst="ltVert">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iangle 7">
            <a:extLst>
              <a:ext uri="{FF2B5EF4-FFF2-40B4-BE49-F238E27FC236}">
                <a16:creationId xmlns:a16="http://schemas.microsoft.com/office/drawing/2014/main" xmlns="" id="{2C6B50B5-10C1-4A40-9531-4F8DC16892F8}"/>
              </a:ext>
            </a:extLst>
          </p:cNvPr>
          <p:cNvSpPr/>
          <p:nvPr userDrawn="1"/>
        </p:nvSpPr>
        <p:spPr>
          <a:xfrm>
            <a:off x="357990" y="3814571"/>
            <a:ext cx="2960808" cy="2960808"/>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Picture Placeholder 25">
            <a:extLst>
              <a:ext uri="{FF2B5EF4-FFF2-40B4-BE49-F238E27FC236}">
                <a16:creationId xmlns:a16="http://schemas.microsoft.com/office/drawing/2014/main" xmlns="" id="{CAF18EC0-3F9F-6449-A2B2-A792B70BEA6E}"/>
              </a:ext>
            </a:extLst>
          </p:cNvPr>
          <p:cNvSpPr>
            <a:spLocks noGrp="1"/>
          </p:cNvSpPr>
          <p:nvPr>
            <p:ph type="pic" sz="quarter" idx="13"/>
          </p:nvPr>
        </p:nvSpPr>
        <p:spPr>
          <a:xfrm flipH="1">
            <a:off x="444819" y="597553"/>
            <a:ext cx="6063915" cy="6063915"/>
          </a:xfrm>
          <a:custGeom>
            <a:avLst/>
            <a:gdLst>
              <a:gd name="connsiteX0" fmla="*/ 0 w 6063915"/>
              <a:gd name="connsiteY0" fmla="*/ 0 h 6063915"/>
              <a:gd name="connsiteX1" fmla="*/ 6063915 w 6063915"/>
              <a:gd name="connsiteY1" fmla="*/ 0 h 6063915"/>
              <a:gd name="connsiteX2" fmla="*/ 3031957 w 6063915"/>
              <a:gd name="connsiteY2" fmla="*/ 6063915 h 6063915"/>
            </a:gdLst>
            <a:ahLst/>
            <a:cxnLst>
              <a:cxn ang="0">
                <a:pos x="connsiteX0" y="connsiteY0"/>
              </a:cxn>
              <a:cxn ang="0">
                <a:pos x="connsiteX1" y="connsiteY1"/>
              </a:cxn>
              <a:cxn ang="0">
                <a:pos x="connsiteX2" y="connsiteY2"/>
              </a:cxn>
            </a:cxnLst>
            <a:rect l="l" t="t" r="r" b="b"/>
            <a:pathLst>
              <a:path w="6063915" h="6063915">
                <a:moveTo>
                  <a:pt x="0" y="0"/>
                </a:moveTo>
                <a:lnTo>
                  <a:pt x="6063915" y="0"/>
                </a:lnTo>
                <a:lnTo>
                  <a:pt x="3031957" y="6063915"/>
                </a:lnTo>
                <a:close/>
              </a:path>
            </a:pathLst>
          </a:custGeom>
          <a:solidFill>
            <a:schemeClr val="accent1"/>
          </a:solidFill>
        </p:spPr>
        <p:txBody>
          <a:bodyPr wrap="square">
            <a:noAutofit/>
          </a:bodyPr>
          <a:lstStyle/>
          <a:p>
            <a:r>
              <a:rPr lang="en-US"/>
              <a:t>Click icon to add picture</a:t>
            </a:r>
            <a:endParaRPr lang="en-US" dirty="0"/>
          </a:p>
        </p:txBody>
      </p:sp>
      <p:sp>
        <p:nvSpPr>
          <p:cNvPr id="28" name="Title 1">
            <a:extLst>
              <a:ext uri="{FF2B5EF4-FFF2-40B4-BE49-F238E27FC236}">
                <a16:creationId xmlns:a16="http://schemas.microsoft.com/office/drawing/2014/main" xmlns="" id="{68357860-E91C-1745-A5D1-921689BF47AE}"/>
              </a:ext>
            </a:extLst>
          </p:cNvPr>
          <p:cNvSpPr>
            <a:spLocks noGrp="1"/>
          </p:cNvSpPr>
          <p:nvPr>
            <p:ph type="title" hasCustomPrompt="1"/>
          </p:nvPr>
        </p:nvSpPr>
        <p:spPr>
          <a:xfrm>
            <a:off x="6876994" y="1535397"/>
            <a:ext cx="4845068" cy="1858617"/>
          </a:xfrm>
        </p:spPr>
        <p:txBody>
          <a:bodyPr anchor="b">
            <a:normAutofit/>
          </a:bodyPr>
          <a:lstStyle>
            <a:lvl1pPr algn="l">
              <a:defRPr sz="4800" i="0">
                <a:solidFill>
                  <a:schemeClr val="tx1">
                    <a:lumMod val="85000"/>
                    <a:lumOff val="15000"/>
                  </a:schemeClr>
                </a:solidFill>
                <a:latin typeface="+mj-lt"/>
              </a:defRPr>
            </a:lvl1pPr>
          </a:lstStyle>
          <a:p>
            <a:r>
              <a:rPr lang="en-US" dirty="0"/>
              <a:t>Title Goes Here</a:t>
            </a:r>
          </a:p>
        </p:txBody>
      </p:sp>
      <p:sp>
        <p:nvSpPr>
          <p:cNvPr id="29" name="Content Placeholder 2">
            <a:extLst>
              <a:ext uri="{FF2B5EF4-FFF2-40B4-BE49-F238E27FC236}">
                <a16:creationId xmlns:a16="http://schemas.microsoft.com/office/drawing/2014/main" xmlns="" id="{094A3FA1-7F3F-2D41-ABE1-512FA9FC4843}"/>
              </a:ext>
            </a:extLst>
          </p:cNvPr>
          <p:cNvSpPr>
            <a:spLocks noGrp="1"/>
          </p:cNvSpPr>
          <p:nvPr>
            <p:ph idx="1"/>
          </p:nvPr>
        </p:nvSpPr>
        <p:spPr>
          <a:xfrm>
            <a:off x="6876996" y="3401899"/>
            <a:ext cx="4845066" cy="2107095"/>
          </a:xfrm>
        </p:spPr>
        <p:txBody>
          <a:bodyPr/>
          <a:lstStyle>
            <a:lvl1pPr marL="182880" indent="-182880" algn="l">
              <a:buClr>
                <a:srgbClr val="C5AE76"/>
              </a:buClr>
              <a:buFont typeface="Arial" panose="020B0604020202020204" pitchFamily="34" charset="0"/>
              <a:buChar char="•"/>
              <a:defRPr>
                <a:latin typeface="+mj-lt"/>
              </a:defRPr>
            </a:lvl1pPr>
            <a:lvl2pPr marL="384048" indent="-182880" algn="l">
              <a:buClr>
                <a:srgbClr val="C5AE76"/>
              </a:buClr>
              <a:buFont typeface="Arial" panose="020B0604020202020204" pitchFamily="34" charset="0"/>
              <a:buChar char="•"/>
              <a:defRPr>
                <a:latin typeface="+mj-lt"/>
              </a:defRPr>
            </a:lvl2pPr>
            <a:lvl3pPr marL="566928" indent="-182880" algn="l">
              <a:buClr>
                <a:srgbClr val="C5AE76"/>
              </a:buClr>
              <a:buFont typeface="Arial" panose="020B0604020202020204" pitchFamily="34" charset="0"/>
              <a:buChar char="•"/>
              <a:defRPr>
                <a:latin typeface="+mj-lt"/>
              </a:defRPr>
            </a:lvl3pPr>
            <a:lvl4pPr marL="749808" indent="-182880" algn="l">
              <a:buClr>
                <a:srgbClr val="C5AE76"/>
              </a:buClr>
              <a:buFont typeface="Arial" panose="020B0604020202020204" pitchFamily="34" charset="0"/>
              <a:buChar char="•"/>
              <a:defRPr>
                <a:latin typeface="+mj-lt"/>
              </a:defRPr>
            </a:lvl4pPr>
            <a:lvl5pPr marL="932688" indent="-182880" algn="l">
              <a:buClr>
                <a:srgbClr val="C5AE76"/>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40767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Agenda">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94E9223F-721F-47BF-9FD5-0F8D12FF0DE1}"/>
              </a:ext>
            </a:extLst>
          </p:cNvPr>
          <p:cNvSpPr>
            <a:spLocks noGrp="1"/>
          </p:cNvSpPr>
          <p:nvPr>
            <p:ph type="dt" sz="half" idx="10"/>
          </p:nvPr>
        </p:nvSpPr>
        <p:spPr/>
        <p:txBody>
          <a:bodyPr/>
          <a:lstStyle/>
          <a:p>
            <a:fld id="{39667345-2558-425A-8533-9BFDBCE15005}" type="datetime1">
              <a:rPr lang="en-US" smtClean="0"/>
              <a:pPr/>
              <a:t>1/14/2025</a:t>
            </a:fld>
            <a:endParaRPr lang="en-US" dirty="0"/>
          </a:p>
        </p:txBody>
      </p:sp>
      <p:sp>
        <p:nvSpPr>
          <p:cNvPr id="3" name="Footer Placeholder 2">
            <a:extLst>
              <a:ext uri="{FF2B5EF4-FFF2-40B4-BE49-F238E27FC236}">
                <a16:creationId xmlns:a16="http://schemas.microsoft.com/office/drawing/2014/main" xmlns=""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xmlns="" id="{BE06F857-D2E1-44DD-ABDD-EBB739645B67}"/>
              </a:ext>
            </a:extLst>
          </p:cNvPr>
          <p:cNvSpPr>
            <a:spLocks noGrp="1"/>
          </p:cNvSpPr>
          <p:nvPr>
            <p:ph type="sldNum" sz="quarter" idx="12"/>
          </p:nvPr>
        </p:nvSpPr>
        <p:spPr/>
        <p:txBody>
          <a:bodyPr/>
          <a:lstStyle/>
          <a:p>
            <a:fld id="{3A98EE3D-8CD1-4C3F-BD1C-C98C9596463C}" type="slidenum">
              <a:rPr lang="en-US" smtClean="0"/>
              <a:pPr/>
              <a:t>‹#›</a:t>
            </a:fld>
            <a:endParaRPr lang="en-US" dirty="0"/>
          </a:p>
        </p:txBody>
      </p:sp>
      <p:sp>
        <p:nvSpPr>
          <p:cNvPr id="5" name="Rectangle 4">
            <a:extLst>
              <a:ext uri="{FF2B5EF4-FFF2-40B4-BE49-F238E27FC236}">
                <a16:creationId xmlns:a16="http://schemas.microsoft.com/office/drawing/2014/main" xmlns="" id="{95E5791F-3F71-BF44-BA4E-0B7D386184DC}"/>
              </a:ext>
            </a:extLst>
          </p:cNvPr>
          <p:cNvSpPr/>
          <p:nvPr userDrawn="1"/>
        </p:nvSpPr>
        <p:spPr>
          <a:xfrm>
            <a:off x="0" y="467833"/>
            <a:ext cx="11729822"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xmlns="" id="{19AE2E01-52D8-994A-80AC-622260011952}"/>
              </a:ext>
            </a:extLst>
          </p:cNvPr>
          <p:cNvSpPr/>
          <p:nvPr userDrawn="1"/>
        </p:nvSpPr>
        <p:spPr>
          <a:xfrm>
            <a:off x="1915754" y="3684257"/>
            <a:ext cx="3112470" cy="3112470"/>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iangle 7">
            <a:extLst>
              <a:ext uri="{FF2B5EF4-FFF2-40B4-BE49-F238E27FC236}">
                <a16:creationId xmlns:a16="http://schemas.microsoft.com/office/drawing/2014/main" xmlns="" id="{B8F16C36-FC88-9044-8303-4AAB2C148BA5}"/>
              </a:ext>
            </a:extLst>
          </p:cNvPr>
          <p:cNvSpPr/>
          <p:nvPr userDrawn="1"/>
        </p:nvSpPr>
        <p:spPr>
          <a:xfrm>
            <a:off x="4668946" y="522786"/>
            <a:ext cx="718556" cy="718556"/>
          </a:xfrm>
          <a:prstGeom prst="triangle">
            <a:avLst/>
          </a:prstGeom>
          <a:pattFill prst="dkHorz">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Picture Placeholder 14">
            <a:extLst>
              <a:ext uri="{FF2B5EF4-FFF2-40B4-BE49-F238E27FC236}">
                <a16:creationId xmlns:a16="http://schemas.microsoft.com/office/drawing/2014/main" xmlns="" id="{7DA0D001-BFE9-164E-A088-53FE53ABF519}"/>
              </a:ext>
            </a:extLst>
          </p:cNvPr>
          <p:cNvSpPr>
            <a:spLocks noGrp="1"/>
          </p:cNvSpPr>
          <p:nvPr>
            <p:ph type="pic" sz="quarter" idx="13"/>
          </p:nvPr>
        </p:nvSpPr>
        <p:spPr>
          <a:xfrm>
            <a:off x="-1" y="0"/>
            <a:ext cx="5123378" cy="6864485"/>
          </a:xfrm>
          <a:custGeom>
            <a:avLst/>
            <a:gdLst>
              <a:gd name="connsiteX0" fmla="*/ 1602021 w 6096000"/>
              <a:gd name="connsiteY0" fmla="*/ 0 h 6858000"/>
              <a:gd name="connsiteX1" fmla="*/ 6096000 w 6096000"/>
              <a:gd name="connsiteY1" fmla="*/ 0 h 6858000"/>
              <a:gd name="connsiteX2" fmla="*/ 1612869 w 6096000"/>
              <a:gd name="connsiteY2" fmla="*/ 6841445 h 6858000"/>
              <a:gd name="connsiteX3" fmla="*/ 1612869 w 6096000"/>
              <a:gd name="connsiteY3" fmla="*/ 6858000 h 6858000"/>
              <a:gd name="connsiteX4" fmla="*/ 0 w 6096000"/>
              <a:gd name="connsiteY4" fmla="*/ 6858000 h 6858000"/>
              <a:gd name="connsiteX5" fmla="*/ 0 w 6096000"/>
              <a:gd name="connsiteY5" fmla="*/ 0 h 6858000"/>
              <a:gd name="connsiteX6" fmla="*/ 1602021 w 6096000"/>
              <a:gd name="connsiteY6" fmla="*/ 0 h 6858000"/>
              <a:gd name="connsiteX0" fmla="*/ 1602021 w 6096000"/>
              <a:gd name="connsiteY0" fmla="*/ 0 h 6858000"/>
              <a:gd name="connsiteX1" fmla="*/ 6096000 w 6096000"/>
              <a:gd name="connsiteY1" fmla="*/ 0 h 6858000"/>
              <a:gd name="connsiteX2" fmla="*/ 2014112 w 6096000"/>
              <a:gd name="connsiteY2" fmla="*/ 6857657 h 6858000"/>
              <a:gd name="connsiteX3" fmla="*/ 1612869 w 6096000"/>
              <a:gd name="connsiteY3" fmla="*/ 6858000 h 6858000"/>
              <a:gd name="connsiteX4" fmla="*/ 0 w 6096000"/>
              <a:gd name="connsiteY4" fmla="*/ 6858000 h 6858000"/>
              <a:gd name="connsiteX5" fmla="*/ 0 w 6096000"/>
              <a:gd name="connsiteY5" fmla="*/ 0 h 6858000"/>
              <a:gd name="connsiteX6" fmla="*/ 1602021 w 6096000"/>
              <a:gd name="connsiteY6" fmla="*/ 0 h 6858000"/>
              <a:gd name="connsiteX0" fmla="*/ 1602021 w 6096000"/>
              <a:gd name="connsiteY0" fmla="*/ 0 h 6864485"/>
              <a:gd name="connsiteX1" fmla="*/ 6096000 w 6096000"/>
              <a:gd name="connsiteY1" fmla="*/ 0 h 6864485"/>
              <a:gd name="connsiteX2" fmla="*/ 2014112 w 6096000"/>
              <a:gd name="connsiteY2" fmla="*/ 6857657 h 6864485"/>
              <a:gd name="connsiteX3" fmla="*/ 2033403 w 6096000"/>
              <a:gd name="connsiteY3" fmla="*/ 6864485 h 6864485"/>
              <a:gd name="connsiteX4" fmla="*/ 0 w 6096000"/>
              <a:gd name="connsiteY4" fmla="*/ 6858000 h 6864485"/>
              <a:gd name="connsiteX5" fmla="*/ 0 w 6096000"/>
              <a:gd name="connsiteY5" fmla="*/ 0 h 6864485"/>
              <a:gd name="connsiteX6" fmla="*/ 1602021 w 6096000"/>
              <a:gd name="connsiteY6" fmla="*/ 0 h 6864485"/>
              <a:gd name="connsiteX0" fmla="*/ 1602021 w 6096000"/>
              <a:gd name="connsiteY0" fmla="*/ 0 h 6864485"/>
              <a:gd name="connsiteX1" fmla="*/ 6096000 w 6096000"/>
              <a:gd name="connsiteY1" fmla="*/ 0 h 6864485"/>
              <a:gd name="connsiteX2" fmla="*/ 2014112 w 6096000"/>
              <a:gd name="connsiteY2" fmla="*/ 6857657 h 6864485"/>
              <a:gd name="connsiteX3" fmla="*/ 2002538 w 6096000"/>
              <a:gd name="connsiteY3" fmla="*/ 6864485 h 6864485"/>
              <a:gd name="connsiteX4" fmla="*/ 0 w 6096000"/>
              <a:gd name="connsiteY4" fmla="*/ 6858000 h 6864485"/>
              <a:gd name="connsiteX5" fmla="*/ 0 w 6096000"/>
              <a:gd name="connsiteY5" fmla="*/ 0 h 6864485"/>
              <a:gd name="connsiteX6" fmla="*/ 1602021 w 6096000"/>
              <a:gd name="connsiteY6" fmla="*/ 0 h 686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6864485">
                <a:moveTo>
                  <a:pt x="1602021" y="0"/>
                </a:moveTo>
                <a:lnTo>
                  <a:pt x="6096000" y="0"/>
                </a:lnTo>
                <a:lnTo>
                  <a:pt x="2014112" y="6857657"/>
                </a:lnTo>
                <a:lnTo>
                  <a:pt x="2002538" y="6864485"/>
                </a:lnTo>
                <a:lnTo>
                  <a:pt x="0" y="6858000"/>
                </a:lnTo>
                <a:lnTo>
                  <a:pt x="0" y="0"/>
                </a:lnTo>
                <a:lnTo>
                  <a:pt x="1602021" y="0"/>
                </a:lnTo>
                <a:close/>
              </a:path>
            </a:pathLst>
          </a:custGeom>
          <a:solidFill>
            <a:schemeClr val="accent1"/>
          </a:solidFill>
        </p:spPr>
        <p:txBody>
          <a:bodyPr wrap="square">
            <a:noAutofit/>
          </a:bodyPr>
          <a:lstStyle/>
          <a:p>
            <a:r>
              <a:rPr lang="en-US"/>
              <a:t>Click icon to add picture</a:t>
            </a:r>
            <a:endParaRPr lang="en-US" dirty="0"/>
          </a:p>
        </p:txBody>
      </p:sp>
      <p:sp>
        <p:nvSpPr>
          <p:cNvPr id="16" name="Title 1">
            <a:extLst>
              <a:ext uri="{FF2B5EF4-FFF2-40B4-BE49-F238E27FC236}">
                <a16:creationId xmlns:a16="http://schemas.microsoft.com/office/drawing/2014/main" xmlns="" id="{810C3D4C-012F-184D-B7D5-E89B7B9A726E}"/>
              </a:ext>
            </a:extLst>
          </p:cNvPr>
          <p:cNvSpPr>
            <a:spLocks noGrp="1"/>
          </p:cNvSpPr>
          <p:nvPr>
            <p:ph type="title" hasCustomPrompt="1"/>
          </p:nvPr>
        </p:nvSpPr>
        <p:spPr>
          <a:xfrm>
            <a:off x="4506410" y="2679259"/>
            <a:ext cx="2988860" cy="1395208"/>
          </a:xfrm>
        </p:spPr>
        <p:txBody>
          <a:bodyPr lIns="0" anchor="ctr">
            <a:normAutofit/>
          </a:bodyPr>
          <a:lstStyle>
            <a:lvl1pPr algn="ctr">
              <a:defRPr sz="3600">
                <a:solidFill>
                  <a:schemeClr val="bg1"/>
                </a:solidFill>
              </a:defRPr>
            </a:lvl1pPr>
          </a:lstStyle>
          <a:p>
            <a:r>
              <a:rPr lang="en-US" dirty="0"/>
              <a:t>TITLE GOES HERE</a:t>
            </a:r>
          </a:p>
        </p:txBody>
      </p:sp>
      <p:sp>
        <p:nvSpPr>
          <p:cNvPr id="17" name="Text Placeholder 11">
            <a:extLst>
              <a:ext uri="{FF2B5EF4-FFF2-40B4-BE49-F238E27FC236}">
                <a16:creationId xmlns:a16="http://schemas.microsoft.com/office/drawing/2014/main" xmlns="" id="{D16862ED-2F5E-FE49-AB49-49CEC0EA332A}"/>
              </a:ext>
            </a:extLst>
          </p:cNvPr>
          <p:cNvSpPr>
            <a:spLocks noGrp="1"/>
          </p:cNvSpPr>
          <p:nvPr>
            <p:ph type="body" sz="quarter" idx="14" hasCustomPrompt="1"/>
          </p:nvPr>
        </p:nvSpPr>
        <p:spPr>
          <a:xfrm>
            <a:off x="8218426" y="793580"/>
            <a:ext cx="3304279" cy="5270839"/>
          </a:xfrm>
        </p:spPr>
        <p:txBody>
          <a:bodyPr lIns="0" anchor="ctr">
            <a:normAutofit/>
          </a:bodyPr>
          <a:lstStyle>
            <a:lvl1pPr marL="285750" indent="-285750">
              <a:lnSpc>
                <a:spcPct val="100000"/>
              </a:lnSpc>
              <a:spcBef>
                <a:spcPts val="0"/>
              </a:spcBef>
              <a:spcAft>
                <a:spcPts val="1500"/>
              </a:spcAft>
              <a:buClr>
                <a:schemeClr val="accent1"/>
              </a:buClr>
              <a:buFont typeface="Arial" panose="020B0604020202020204" pitchFamily="34" charset="0"/>
              <a:buChar char="•"/>
              <a:defRPr sz="1600" spc="0">
                <a:solidFill>
                  <a:schemeClr val="bg1"/>
                </a:solidFill>
              </a:defRPr>
            </a:lvl1pPr>
            <a:lvl2pPr>
              <a:lnSpc>
                <a:spcPct val="150000"/>
              </a:lnSpc>
              <a:defRPr sz="1200" spc="0">
                <a:solidFill>
                  <a:schemeClr val="tx2"/>
                </a:solidFill>
              </a:defRPr>
            </a:lvl2pPr>
            <a:lvl3pPr>
              <a:lnSpc>
                <a:spcPct val="150000"/>
              </a:lnSpc>
              <a:defRPr sz="1200" spc="0">
                <a:solidFill>
                  <a:schemeClr val="tx2"/>
                </a:solidFill>
              </a:defRPr>
            </a:lvl3pPr>
            <a:lvl4pPr>
              <a:lnSpc>
                <a:spcPct val="150000"/>
              </a:lnSpc>
              <a:defRPr sz="1200" spc="0">
                <a:solidFill>
                  <a:schemeClr val="tx2"/>
                </a:solidFill>
              </a:defRPr>
            </a:lvl4pPr>
            <a:lvl5pPr>
              <a:lnSpc>
                <a:spcPct val="150000"/>
              </a:lnSpc>
              <a:defRPr sz="1200" spc="0">
                <a:solidFill>
                  <a:schemeClr val="tx2"/>
                </a:solidFill>
              </a:defRPr>
            </a:lvl5pPr>
          </a:lstStyle>
          <a:p>
            <a:pPr lvl="0"/>
            <a:r>
              <a:rPr lang="en-US" dirty="0"/>
              <a:t>Text goes here</a:t>
            </a:r>
          </a:p>
        </p:txBody>
      </p:sp>
    </p:spTree>
    <p:extLst>
      <p:ext uri="{BB962C8B-B14F-4D97-AF65-F5344CB8AC3E}">
        <p14:creationId xmlns:p14="http://schemas.microsoft.com/office/powerpoint/2010/main" val="5714891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Quote with Image and Author Nam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xmlns="" id="{34F14FD9-9995-BE48-8C0E-B1454B9F231E}"/>
              </a:ext>
            </a:extLst>
          </p:cNvPr>
          <p:cNvSpPr>
            <a:spLocks noGrp="1"/>
          </p:cNvSpPr>
          <p:nvPr>
            <p:ph type="pic" sz="quarter" idx="13"/>
          </p:nvPr>
        </p:nvSpPr>
        <p:spPr>
          <a:xfrm>
            <a:off x="4576012" y="0"/>
            <a:ext cx="7598735" cy="6858000"/>
          </a:xfrm>
          <a:custGeom>
            <a:avLst/>
            <a:gdLst>
              <a:gd name="connsiteX0" fmla="*/ 0 w 7598735"/>
              <a:gd name="connsiteY0" fmla="*/ 0 h 6858000"/>
              <a:gd name="connsiteX1" fmla="*/ 7598735 w 7598735"/>
              <a:gd name="connsiteY1" fmla="*/ 0 h 6858000"/>
              <a:gd name="connsiteX2" fmla="*/ 7598735 w 7598735"/>
              <a:gd name="connsiteY2" fmla="*/ 6858000 h 6858000"/>
              <a:gd name="connsiteX3" fmla="*/ 0 w 7598735"/>
              <a:gd name="connsiteY3" fmla="*/ 6858000 h 6858000"/>
              <a:gd name="connsiteX4" fmla="*/ 0 w 7598735"/>
              <a:gd name="connsiteY4" fmla="*/ 6378840 h 6858000"/>
              <a:gd name="connsiteX5" fmla="*/ 140333 w 7598735"/>
              <a:gd name="connsiteY5" fmla="*/ 6379536 h 6858000"/>
              <a:gd name="connsiteX6" fmla="*/ 3074919 w 7598735"/>
              <a:gd name="connsiteY6" fmla="*/ 489098 h 6858000"/>
              <a:gd name="connsiteX7" fmla="*/ 0 w 7598735"/>
              <a:gd name="connsiteY7" fmla="*/ 4800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8735" h="6858000">
                <a:moveTo>
                  <a:pt x="0" y="0"/>
                </a:moveTo>
                <a:lnTo>
                  <a:pt x="7598735" y="0"/>
                </a:lnTo>
                <a:lnTo>
                  <a:pt x="7598735" y="6858000"/>
                </a:lnTo>
                <a:lnTo>
                  <a:pt x="0" y="6858000"/>
                </a:lnTo>
                <a:lnTo>
                  <a:pt x="0" y="6378840"/>
                </a:lnTo>
                <a:lnTo>
                  <a:pt x="140333" y="6379536"/>
                </a:lnTo>
                <a:lnTo>
                  <a:pt x="3074919" y="489098"/>
                </a:lnTo>
                <a:lnTo>
                  <a:pt x="0" y="480044"/>
                </a:lnTo>
                <a:close/>
              </a:path>
            </a:pathLst>
          </a:custGeom>
          <a:solidFill>
            <a:schemeClr val="accent1"/>
          </a:solidFill>
        </p:spPr>
        <p:txBody>
          <a:bodyPr wrap="square">
            <a:noAutofit/>
          </a:bodyPr>
          <a:lstStyle/>
          <a:p>
            <a:r>
              <a:rPr lang="en-US"/>
              <a:t>Click icon to add picture</a:t>
            </a:r>
            <a:endParaRPr lang="en-US" dirty="0"/>
          </a:p>
        </p:txBody>
      </p:sp>
      <p:sp>
        <p:nvSpPr>
          <p:cNvPr id="15" name="Freeform 14">
            <a:extLst>
              <a:ext uri="{FF2B5EF4-FFF2-40B4-BE49-F238E27FC236}">
                <a16:creationId xmlns:a16="http://schemas.microsoft.com/office/drawing/2014/main" xmlns="" id="{BFAE6FFB-F37C-7040-87B6-654B2F44CE7A}"/>
              </a:ext>
            </a:extLst>
          </p:cNvPr>
          <p:cNvSpPr/>
          <p:nvPr userDrawn="1"/>
        </p:nvSpPr>
        <p:spPr>
          <a:xfrm>
            <a:off x="413825" y="463261"/>
            <a:ext cx="7347125" cy="5911703"/>
          </a:xfrm>
          <a:custGeom>
            <a:avLst/>
            <a:gdLst>
              <a:gd name="connsiteX0" fmla="*/ 125507 w 7347125"/>
              <a:gd name="connsiteY0" fmla="*/ 0 h 5911703"/>
              <a:gd name="connsiteX1" fmla="*/ 7347125 w 7347125"/>
              <a:gd name="connsiteY1" fmla="*/ 21265 h 5911703"/>
              <a:gd name="connsiteX2" fmla="*/ 4412539 w 7347125"/>
              <a:gd name="connsiteY2" fmla="*/ 5911703 h 5911703"/>
              <a:gd name="connsiteX3" fmla="*/ 1007798 w 7347125"/>
              <a:gd name="connsiteY3" fmla="*/ 5894815 h 5911703"/>
              <a:gd name="connsiteX4" fmla="*/ 1007798 w 7347125"/>
              <a:gd name="connsiteY4" fmla="*/ 5901070 h 5911703"/>
              <a:gd name="connsiteX5" fmla="*/ 0 w 7347125"/>
              <a:gd name="connsiteY5" fmla="*/ 5901070 h 5911703"/>
              <a:gd name="connsiteX6" fmla="*/ 0 w 7347125"/>
              <a:gd name="connsiteY6" fmla="*/ 10632 h 5911703"/>
              <a:gd name="connsiteX7" fmla="*/ 125507 w 7347125"/>
              <a:gd name="connsiteY7" fmla="*/ 10632 h 5911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7125" h="5911703">
                <a:moveTo>
                  <a:pt x="125507" y="0"/>
                </a:moveTo>
                <a:lnTo>
                  <a:pt x="7347125" y="21265"/>
                </a:lnTo>
                <a:lnTo>
                  <a:pt x="4412539" y="5911703"/>
                </a:lnTo>
                <a:lnTo>
                  <a:pt x="1007798" y="5894815"/>
                </a:lnTo>
                <a:lnTo>
                  <a:pt x="1007798" y="5901070"/>
                </a:lnTo>
                <a:lnTo>
                  <a:pt x="0" y="5901070"/>
                </a:lnTo>
                <a:lnTo>
                  <a:pt x="0" y="10632"/>
                </a:lnTo>
                <a:lnTo>
                  <a:pt x="125507" y="1063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Date Placeholder 1">
            <a:extLst>
              <a:ext uri="{FF2B5EF4-FFF2-40B4-BE49-F238E27FC236}">
                <a16:creationId xmlns:a16="http://schemas.microsoft.com/office/drawing/2014/main" xmlns="" id="{94E9223F-721F-47BF-9FD5-0F8D12FF0DE1}"/>
              </a:ext>
            </a:extLst>
          </p:cNvPr>
          <p:cNvSpPr>
            <a:spLocks noGrp="1"/>
          </p:cNvSpPr>
          <p:nvPr>
            <p:ph type="dt" sz="half" idx="10"/>
          </p:nvPr>
        </p:nvSpPr>
        <p:spPr/>
        <p:txBody>
          <a:bodyPr/>
          <a:lstStyle/>
          <a:p>
            <a:fld id="{39667345-2558-425A-8533-9BFDBCE15005}" type="datetime1">
              <a:rPr lang="en-US" smtClean="0"/>
              <a:pPr/>
              <a:t>1/14/2025</a:t>
            </a:fld>
            <a:endParaRPr lang="en-US" dirty="0"/>
          </a:p>
        </p:txBody>
      </p:sp>
      <p:sp>
        <p:nvSpPr>
          <p:cNvPr id="3" name="Footer Placeholder 2">
            <a:extLst>
              <a:ext uri="{FF2B5EF4-FFF2-40B4-BE49-F238E27FC236}">
                <a16:creationId xmlns:a16="http://schemas.microsoft.com/office/drawing/2014/main" xmlns=""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xmlns="" id="{BE06F857-D2E1-44DD-ABDD-EBB739645B67}"/>
              </a:ext>
            </a:extLst>
          </p:cNvPr>
          <p:cNvSpPr>
            <a:spLocks noGrp="1"/>
          </p:cNvSpPr>
          <p:nvPr>
            <p:ph type="sldNum" sz="quarter" idx="12"/>
          </p:nvPr>
        </p:nvSpPr>
        <p:spPr/>
        <p:txBody>
          <a:bodyPr/>
          <a:lstStyle/>
          <a:p>
            <a:fld id="{3A98EE3D-8CD1-4C3F-BD1C-C98C9596463C}" type="slidenum">
              <a:rPr lang="en-US" smtClean="0"/>
              <a:pPr/>
              <a:t>‹#›</a:t>
            </a:fld>
            <a:endParaRPr lang="en-US" dirty="0"/>
          </a:p>
        </p:txBody>
      </p:sp>
      <p:sp>
        <p:nvSpPr>
          <p:cNvPr id="12" name="Title 1">
            <a:extLst>
              <a:ext uri="{FF2B5EF4-FFF2-40B4-BE49-F238E27FC236}">
                <a16:creationId xmlns:a16="http://schemas.microsoft.com/office/drawing/2014/main" xmlns="" id="{48AB73D1-1AA1-4E44-A7DA-8C00D8E109E3}"/>
              </a:ext>
            </a:extLst>
          </p:cNvPr>
          <p:cNvSpPr>
            <a:spLocks noGrp="1"/>
          </p:cNvSpPr>
          <p:nvPr>
            <p:ph type="title" hasCustomPrompt="1"/>
          </p:nvPr>
        </p:nvSpPr>
        <p:spPr>
          <a:xfrm>
            <a:off x="941501" y="1609159"/>
            <a:ext cx="4253334" cy="3639682"/>
          </a:xfrm>
        </p:spPr>
        <p:txBody>
          <a:bodyPr anchor="t">
            <a:normAutofit/>
          </a:bodyPr>
          <a:lstStyle>
            <a:lvl1pPr algn="l">
              <a:defRPr sz="3800">
                <a:solidFill>
                  <a:schemeClr val="bg1"/>
                </a:solidFill>
              </a:defRPr>
            </a:lvl1pPr>
          </a:lstStyle>
          <a:p>
            <a:r>
              <a:rPr lang="en-US" dirty="0"/>
              <a:t>Quote Goes Here</a:t>
            </a:r>
          </a:p>
        </p:txBody>
      </p:sp>
      <p:sp>
        <p:nvSpPr>
          <p:cNvPr id="13" name="Triangle 12">
            <a:extLst>
              <a:ext uri="{FF2B5EF4-FFF2-40B4-BE49-F238E27FC236}">
                <a16:creationId xmlns:a16="http://schemas.microsoft.com/office/drawing/2014/main" xmlns="" id="{611FC0D0-E6E4-7645-B0C7-97FB2012039D}"/>
              </a:ext>
            </a:extLst>
          </p:cNvPr>
          <p:cNvSpPr/>
          <p:nvPr userDrawn="1"/>
        </p:nvSpPr>
        <p:spPr>
          <a:xfrm rot="5400000">
            <a:off x="-48606" y="1669422"/>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046829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_Black">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97418687-D621-0443-9593-F546524940B3}"/>
              </a:ext>
            </a:extLst>
          </p:cNvPr>
          <p:cNvSpPr/>
          <p:nvPr userDrawn="1"/>
        </p:nvSpPr>
        <p:spPr>
          <a:xfrm>
            <a:off x="413825" y="483781"/>
            <a:ext cx="11364350"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932329" y="2031121"/>
            <a:ext cx="10452848" cy="3933150"/>
          </a:xfrm>
        </p:spPr>
        <p:txBody>
          <a:bodyPr/>
          <a:lstStyle>
            <a:lvl1pPr marL="342900" indent="-342900">
              <a:buClr>
                <a:schemeClr val="accent1"/>
              </a:buClr>
              <a:buFont typeface="Arial" panose="020B0604020202020204" pitchFamily="34" charset="0"/>
              <a:buChar char="•"/>
              <a:defRPr>
                <a:solidFill>
                  <a:schemeClr val="bg1"/>
                </a:solidFill>
              </a:defRPr>
            </a:lvl1pPr>
            <a:lvl2pPr marL="486918" indent="-285750">
              <a:buClr>
                <a:schemeClr val="accent1"/>
              </a:buClr>
              <a:buFont typeface="Arial" panose="020B0604020202020204" pitchFamily="34" charset="0"/>
              <a:buChar char="•"/>
              <a:defRPr>
                <a:solidFill>
                  <a:schemeClr val="bg1"/>
                </a:solidFill>
              </a:defRPr>
            </a:lvl2pPr>
            <a:lvl3pPr marL="669798" indent="-285750">
              <a:buClr>
                <a:schemeClr val="accent1"/>
              </a:buClr>
              <a:buFont typeface="Arial" panose="020B0604020202020204" pitchFamily="34" charset="0"/>
              <a:buChar char="•"/>
              <a:defRPr>
                <a:solidFill>
                  <a:schemeClr val="bg1"/>
                </a:solidFill>
              </a:defRPr>
            </a:lvl3pPr>
            <a:lvl4pPr marL="852678" indent="-285750">
              <a:buClr>
                <a:schemeClr val="accent1"/>
              </a:buClr>
              <a:buFont typeface="Arial" panose="020B0604020202020204" pitchFamily="34" charset="0"/>
              <a:buChar char="•"/>
              <a:defRPr>
                <a:solidFill>
                  <a:schemeClr val="bg1"/>
                </a:solidFill>
              </a:defRPr>
            </a:lvl4pPr>
            <a:lvl5pPr marL="1035558" indent="-285750">
              <a:buClr>
                <a:schemeClr val="accent1"/>
              </a:buClr>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xmlns="" id="{354D8B55-9EA8-4B81-8E84-9B93B0A27559}"/>
              </a:ext>
            </a:extLst>
          </p:cNvPr>
          <p:cNvSpPr>
            <a:spLocks noGrp="1"/>
          </p:cNvSpPr>
          <p:nvPr>
            <p:ph type="dt" sz="half" idx="10"/>
          </p:nvPr>
        </p:nvSpPr>
        <p:spPr/>
        <p:txBody>
          <a:bodyPr/>
          <a:lstStyle/>
          <a:p>
            <a:fld id="{4BE1D723-8F53-4F53-90B0-1982A396982E}" type="datetime1">
              <a:rPr lang="en-US" smtClean="0"/>
              <a:pPr/>
              <a:t>1/14/2025</a:t>
            </a:fld>
            <a:endParaRPr lang="en-US" dirty="0"/>
          </a:p>
        </p:txBody>
      </p:sp>
      <p:sp>
        <p:nvSpPr>
          <p:cNvPr id="8" name="Footer Placeholder 7">
            <a:extLst>
              <a:ext uri="{FF2B5EF4-FFF2-40B4-BE49-F238E27FC236}">
                <a16:creationId xmlns:a16="http://schemas.microsoft.com/office/drawing/2014/main" xmlns=""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xmlns="" id="{C4AAB51D-4141-4682-9375-DAFD5FB9DD10}"/>
              </a:ext>
            </a:extLst>
          </p:cNvPr>
          <p:cNvSpPr>
            <a:spLocks noGrp="1"/>
          </p:cNvSpPr>
          <p:nvPr>
            <p:ph type="sldNum" sz="quarter" idx="12"/>
          </p:nvPr>
        </p:nvSpPr>
        <p:spPr/>
        <p:txBody>
          <a:bodyPr/>
          <a:lstStyle/>
          <a:p>
            <a:fld id="{3A98EE3D-8CD1-4C3F-BD1C-C98C9596463C}" type="slidenum">
              <a:rPr lang="en-US" smtClean="0"/>
              <a:pPr/>
              <a:t>‹#›</a:t>
            </a:fld>
            <a:endParaRPr lang="en-US" dirty="0"/>
          </a:p>
        </p:txBody>
      </p:sp>
      <p:sp>
        <p:nvSpPr>
          <p:cNvPr id="10" name="Title 9">
            <a:extLst>
              <a:ext uri="{FF2B5EF4-FFF2-40B4-BE49-F238E27FC236}">
                <a16:creationId xmlns:a16="http://schemas.microsoft.com/office/drawing/2014/main" xmlns="" id="{E885CA99-382D-3E4B-9C4E-B250026EF32E}"/>
              </a:ext>
            </a:extLst>
          </p:cNvPr>
          <p:cNvSpPr>
            <a:spLocks noGrp="1"/>
          </p:cNvSpPr>
          <p:nvPr>
            <p:ph type="title"/>
          </p:nvPr>
        </p:nvSpPr>
        <p:spPr>
          <a:xfrm>
            <a:off x="932329" y="893729"/>
            <a:ext cx="10452849" cy="910492"/>
          </a:xfrm>
        </p:spPr>
        <p:txBody>
          <a:bodyPr anchor="ctr"/>
          <a:lstStyle>
            <a:lvl1pPr algn="l">
              <a:defRPr>
                <a:solidFill>
                  <a:schemeClr val="bg1"/>
                </a:solidFill>
              </a:defRPr>
            </a:lvl1pPr>
          </a:lstStyle>
          <a:p>
            <a:r>
              <a:rPr lang="en-US"/>
              <a:t>Click to edit Master title style</a:t>
            </a:r>
            <a:endParaRPr lang="en-US" dirty="0"/>
          </a:p>
        </p:txBody>
      </p:sp>
      <p:sp>
        <p:nvSpPr>
          <p:cNvPr id="11" name="Triangle 10">
            <a:extLst>
              <a:ext uri="{FF2B5EF4-FFF2-40B4-BE49-F238E27FC236}">
                <a16:creationId xmlns:a16="http://schemas.microsoft.com/office/drawing/2014/main" xmlns="" id="{6FFCA020-4282-7D4F-AD59-3DEA5E91ADA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xmlns="" id="{653A8DFA-7BAB-7F45-AC35-E4D26BDBC78A}"/>
              </a:ext>
            </a:extLst>
          </p:cNvPr>
          <p:cNvSpPr/>
          <p:nvPr userDrawn="1"/>
        </p:nvSpPr>
        <p:spPr>
          <a:xfrm rot="5400000">
            <a:off x="-48606" y="1085138"/>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671818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Title with Narrow Content with Imag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94E9223F-721F-47BF-9FD5-0F8D12FF0DE1}"/>
              </a:ext>
            </a:extLst>
          </p:cNvPr>
          <p:cNvSpPr>
            <a:spLocks noGrp="1"/>
          </p:cNvSpPr>
          <p:nvPr>
            <p:ph type="dt" sz="half" idx="10"/>
          </p:nvPr>
        </p:nvSpPr>
        <p:spPr/>
        <p:txBody>
          <a:bodyPr/>
          <a:lstStyle/>
          <a:p>
            <a:fld id="{39667345-2558-425A-8533-9BFDBCE15005}" type="datetime1">
              <a:rPr lang="en-US" smtClean="0"/>
              <a:pPr/>
              <a:t>1/14/2025</a:t>
            </a:fld>
            <a:endParaRPr lang="en-US" dirty="0"/>
          </a:p>
        </p:txBody>
      </p:sp>
      <p:sp>
        <p:nvSpPr>
          <p:cNvPr id="3" name="Footer Placeholder 2">
            <a:extLst>
              <a:ext uri="{FF2B5EF4-FFF2-40B4-BE49-F238E27FC236}">
                <a16:creationId xmlns:a16="http://schemas.microsoft.com/office/drawing/2014/main" xmlns=""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xmlns="" id="{BE06F857-D2E1-44DD-ABDD-EBB739645B67}"/>
              </a:ext>
            </a:extLst>
          </p:cNvPr>
          <p:cNvSpPr>
            <a:spLocks noGrp="1"/>
          </p:cNvSpPr>
          <p:nvPr>
            <p:ph type="sldNum" sz="quarter" idx="12"/>
          </p:nvPr>
        </p:nvSpPr>
        <p:spPr/>
        <p:txBody>
          <a:bodyPr/>
          <a:lstStyle/>
          <a:p>
            <a:fld id="{3A98EE3D-8CD1-4C3F-BD1C-C98C9596463C}" type="slidenum">
              <a:rPr lang="en-US" smtClean="0"/>
              <a:pPr/>
              <a:t>‹#›</a:t>
            </a:fld>
            <a:endParaRPr lang="en-US" dirty="0"/>
          </a:p>
        </p:txBody>
      </p:sp>
      <p:sp>
        <p:nvSpPr>
          <p:cNvPr id="5" name="Rectangle 4">
            <a:extLst>
              <a:ext uri="{FF2B5EF4-FFF2-40B4-BE49-F238E27FC236}">
                <a16:creationId xmlns:a16="http://schemas.microsoft.com/office/drawing/2014/main" xmlns="" id="{BB0D84E6-6DEA-1D4E-92C3-A360785A027B}"/>
              </a:ext>
            </a:extLst>
          </p:cNvPr>
          <p:cNvSpPr/>
          <p:nvPr userDrawn="1"/>
        </p:nvSpPr>
        <p:spPr>
          <a:xfrm>
            <a:off x="0" y="1730829"/>
            <a:ext cx="8229600" cy="34779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riangle 5">
            <a:extLst>
              <a:ext uri="{FF2B5EF4-FFF2-40B4-BE49-F238E27FC236}">
                <a16:creationId xmlns:a16="http://schemas.microsoft.com/office/drawing/2014/main" xmlns="" id="{C28500E9-800B-C94A-B6F9-F73D37B2D301}"/>
              </a:ext>
            </a:extLst>
          </p:cNvPr>
          <p:cNvSpPr/>
          <p:nvPr userDrawn="1"/>
        </p:nvSpPr>
        <p:spPr>
          <a:xfrm rot="10800000">
            <a:off x="8749091" y="0"/>
            <a:ext cx="3442907" cy="3112470"/>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xmlns="" id="{1EAD70A4-7AF0-7E4D-ABBC-34DD61D7B01E}"/>
              </a:ext>
            </a:extLst>
          </p:cNvPr>
          <p:cNvSpPr/>
          <p:nvPr userDrawn="1"/>
        </p:nvSpPr>
        <p:spPr>
          <a:xfrm rot="10800000">
            <a:off x="3727215" y="5551712"/>
            <a:ext cx="1424687" cy="1306288"/>
          </a:xfrm>
          <a:prstGeom prst="triangle">
            <a:avLst/>
          </a:prstGeom>
          <a:pattFill prst="lgGrid">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9">
            <a:extLst>
              <a:ext uri="{FF2B5EF4-FFF2-40B4-BE49-F238E27FC236}">
                <a16:creationId xmlns:a16="http://schemas.microsoft.com/office/drawing/2014/main" xmlns="" id="{14C43A8B-650C-3B4B-9F8C-592CE9F269FB}"/>
              </a:ext>
            </a:extLst>
          </p:cNvPr>
          <p:cNvSpPr>
            <a:spLocks noGrp="1"/>
          </p:cNvSpPr>
          <p:nvPr>
            <p:ph type="title"/>
          </p:nvPr>
        </p:nvSpPr>
        <p:spPr>
          <a:xfrm>
            <a:off x="868625" y="2464270"/>
            <a:ext cx="5227376" cy="727700"/>
          </a:xfrm>
        </p:spPr>
        <p:txBody>
          <a:bodyPr anchor="t"/>
          <a:lstStyle>
            <a:lvl1pPr>
              <a:defRPr>
                <a:solidFill>
                  <a:schemeClr val="bg1"/>
                </a:solidFill>
              </a:defRPr>
            </a:lvl1pPr>
          </a:lstStyle>
          <a:p>
            <a:r>
              <a:rPr lang="en-US"/>
              <a:t>Click to edit Master title style</a:t>
            </a:r>
            <a:endParaRPr lang="en-US" dirty="0"/>
          </a:p>
        </p:txBody>
      </p:sp>
      <p:sp>
        <p:nvSpPr>
          <p:cNvPr id="9" name="Text Placeholder 2">
            <a:extLst>
              <a:ext uri="{FF2B5EF4-FFF2-40B4-BE49-F238E27FC236}">
                <a16:creationId xmlns:a16="http://schemas.microsoft.com/office/drawing/2014/main" xmlns="" id="{0345C704-9538-984E-8D14-D6AEC9A4C42E}"/>
              </a:ext>
            </a:extLst>
          </p:cNvPr>
          <p:cNvSpPr>
            <a:spLocks noGrp="1"/>
          </p:cNvSpPr>
          <p:nvPr>
            <p:ph type="body" idx="1" hasCustomPrompt="1"/>
          </p:nvPr>
        </p:nvSpPr>
        <p:spPr>
          <a:xfrm>
            <a:off x="868623" y="3265903"/>
            <a:ext cx="5227377" cy="1642386"/>
          </a:xfrm>
        </p:spPr>
        <p:txBody>
          <a:bodyPr lIns="91440" rIns="91440" anchor="t">
            <a:normAutofit/>
          </a:bodyPr>
          <a:lstStyle>
            <a:lvl1pPr marL="0" indent="0">
              <a:buNone/>
              <a:defRPr sz="2000" b="0" cap="none"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Picture Placeholder 11">
            <a:extLst>
              <a:ext uri="{FF2B5EF4-FFF2-40B4-BE49-F238E27FC236}">
                <a16:creationId xmlns:a16="http://schemas.microsoft.com/office/drawing/2014/main" xmlns="" id="{647B5AD0-4AD4-9843-9C08-DEF894490A97}"/>
              </a:ext>
            </a:extLst>
          </p:cNvPr>
          <p:cNvSpPr>
            <a:spLocks noGrp="1"/>
          </p:cNvSpPr>
          <p:nvPr>
            <p:ph type="pic" sz="quarter" idx="13"/>
          </p:nvPr>
        </p:nvSpPr>
        <p:spPr>
          <a:xfrm flipH="1">
            <a:off x="4593262" y="0"/>
            <a:ext cx="7598736" cy="6858000"/>
          </a:xfrm>
          <a:prstGeom prst="triangle">
            <a:avLst/>
          </a:prstGeom>
          <a:solidFill>
            <a:schemeClr val="accent1"/>
          </a:solidFill>
        </p:spPr>
        <p:txBody>
          <a:bodyPr/>
          <a:lstStyle/>
          <a:p>
            <a:r>
              <a:rPr lang="en-US"/>
              <a:t>Click icon to add picture</a:t>
            </a:r>
            <a:endParaRPr lang="en-US" dirty="0"/>
          </a:p>
        </p:txBody>
      </p:sp>
      <p:sp>
        <p:nvSpPr>
          <p:cNvPr id="14" name="Triangle 13">
            <a:extLst>
              <a:ext uri="{FF2B5EF4-FFF2-40B4-BE49-F238E27FC236}">
                <a16:creationId xmlns:a16="http://schemas.microsoft.com/office/drawing/2014/main" xmlns="" id="{8795BE2D-99B1-FE49-84B1-C41E44A8AC0B}"/>
              </a:ext>
            </a:extLst>
          </p:cNvPr>
          <p:cNvSpPr/>
          <p:nvPr userDrawn="1"/>
        </p:nvSpPr>
        <p:spPr>
          <a:xfrm rot="5400000">
            <a:off x="-48606" y="2524533"/>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Tree>
    <p:extLst>
      <p:ext uri="{BB962C8B-B14F-4D97-AF65-F5344CB8AC3E}">
        <p14:creationId xmlns:p14="http://schemas.microsoft.com/office/powerpoint/2010/main" val="6713042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Only_Whit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97418687-D621-0443-9593-F546524940B3}"/>
              </a:ext>
            </a:extLst>
          </p:cNvPr>
          <p:cNvSpPr/>
          <p:nvPr userDrawn="1"/>
        </p:nvSpPr>
        <p:spPr>
          <a:xfrm>
            <a:off x="413825" y="483781"/>
            <a:ext cx="11364350" cy="589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ate Placeholder 6">
            <a:extLst>
              <a:ext uri="{FF2B5EF4-FFF2-40B4-BE49-F238E27FC236}">
                <a16:creationId xmlns:a16="http://schemas.microsoft.com/office/drawing/2014/main" xmlns="" id="{354D8B55-9EA8-4B81-8E84-9B93B0A27559}"/>
              </a:ext>
            </a:extLst>
          </p:cNvPr>
          <p:cNvSpPr>
            <a:spLocks noGrp="1"/>
          </p:cNvSpPr>
          <p:nvPr>
            <p:ph type="dt" sz="half" idx="10"/>
          </p:nvPr>
        </p:nvSpPr>
        <p:spPr/>
        <p:txBody>
          <a:bodyPr/>
          <a:lstStyle/>
          <a:p>
            <a:fld id="{4BE1D723-8F53-4F53-90B0-1982A396982E}" type="datetime1">
              <a:rPr lang="en-US" smtClean="0"/>
              <a:pPr/>
              <a:t>1/14/2025</a:t>
            </a:fld>
            <a:endParaRPr lang="en-US" dirty="0"/>
          </a:p>
        </p:txBody>
      </p:sp>
      <p:sp>
        <p:nvSpPr>
          <p:cNvPr id="8" name="Footer Placeholder 7">
            <a:extLst>
              <a:ext uri="{FF2B5EF4-FFF2-40B4-BE49-F238E27FC236}">
                <a16:creationId xmlns:a16="http://schemas.microsoft.com/office/drawing/2014/main" xmlns=""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xmlns="" id="{C4AAB51D-4141-4682-9375-DAFD5FB9DD10}"/>
              </a:ext>
            </a:extLst>
          </p:cNvPr>
          <p:cNvSpPr>
            <a:spLocks noGrp="1"/>
          </p:cNvSpPr>
          <p:nvPr>
            <p:ph type="sldNum" sz="quarter" idx="12"/>
          </p:nvPr>
        </p:nvSpPr>
        <p:spPr/>
        <p:txBody>
          <a:bodyPr/>
          <a:lstStyle/>
          <a:p>
            <a:fld id="{3A98EE3D-8CD1-4C3F-BD1C-C98C9596463C}" type="slidenum">
              <a:rPr lang="en-US" smtClean="0"/>
              <a:pPr/>
              <a:t>‹#›</a:t>
            </a:fld>
            <a:endParaRPr lang="en-US" dirty="0"/>
          </a:p>
        </p:txBody>
      </p:sp>
      <p:sp>
        <p:nvSpPr>
          <p:cNvPr id="11" name="Triangle 10">
            <a:extLst>
              <a:ext uri="{FF2B5EF4-FFF2-40B4-BE49-F238E27FC236}">
                <a16:creationId xmlns:a16="http://schemas.microsoft.com/office/drawing/2014/main" xmlns="" id="{6FFCA020-4282-7D4F-AD59-3DEA5E91ADA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xmlns="" id="{653A8DFA-7BAB-7F45-AC35-E4D26BDBC78A}"/>
              </a:ext>
            </a:extLst>
          </p:cNvPr>
          <p:cNvSpPr/>
          <p:nvPr userDrawn="1"/>
        </p:nvSpPr>
        <p:spPr>
          <a:xfrm rot="5400000">
            <a:off x="-48606" y="108513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itle 9">
            <a:extLst>
              <a:ext uri="{FF2B5EF4-FFF2-40B4-BE49-F238E27FC236}">
                <a16:creationId xmlns:a16="http://schemas.microsoft.com/office/drawing/2014/main" xmlns="" id="{FC3934F6-C727-0048-AD31-76E16E779680}"/>
              </a:ext>
            </a:extLst>
          </p:cNvPr>
          <p:cNvSpPr>
            <a:spLocks noGrp="1"/>
          </p:cNvSpPr>
          <p:nvPr>
            <p:ph type="title"/>
          </p:nvPr>
        </p:nvSpPr>
        <p:spPr>
          <a:xfrm>
            <a:off x="932329" y="893729"/>
            <a:ext cx="10452849" cy="910492"/>
          </a:xfrm>
        </p:spPr>
        <p:txBody>
          <a:bodyPr anchor="ctr"/>
          <a:lstStyle>
            <a:lvl1pPr algn="l">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5111855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Title Only Lef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E06F857-D2E1-44DD-ABDD-EBB739645B67}"/>
              </a:ext>
            </a:extLst>
          </p:cNvPr>
          <p:cNvSpPr>
            <a:spLocks noGrp="1"/>
          </p:cNvSpPr>
          <p:nvPr>
            <p:ph type="sldNum" sz="quarter" idx="12"/>
          </p:nvPr>
        </p:nvSpPr>
        <p:spPr/>
        <p:txBody>
          <a:bodyPr/>
          <a:lstStyle/>
          <a:p>
            <a:fld id="{3A98EE3D-8CD1-4C3F-BD1C-C98C9596463C}" type="slidenum">
              <a:rPr lang="en-US" smtClean="0"/>
              <a:pPr/>
              <a:t>‹#›</a:t>
            </a:fld>
            <a:endParaRPr lang="en-US" dirty="0"/>
          </a:p>
        </p:txBody>
      </p:sp>
      <p:grpSp>
        <p:nvGrpSpPr>
          <p:cNvPr id="13" name="Group 12">
            <a:extLst>
              <a:ext uri="{FF2B5EF4-FFF2-40B4-BE49-F238E27FC236}">
                <a16:creationId xmlns:a16="http://schemas.microsoft.com/office/drawing/2014/main" xmlns="" id="{C3F11B56-403C-AA43-BA54-5CD9A60BDDC5}"/>
              </a:ext>
            </a:extLst>
          </p:cNvPr>
          <p:cNvGrpSpPr/>
          <p:nvPr userDrawn="1"/>
        </p:nvGrpSpPr>
        <p:grpSpPr>
          <a:xfrm>
            <a:off x="0" y="-4353"/>
            <a:ext cx="6884691" cy="6862353"/>
            <a:chOff x="0" y="-4353"/>
            <a:chExt cx="6884691" cy="6862353"/>
          </a:xfrm>
        </p:grpSpPr>
        <p:sp>
          <p:nvSpPr>
            <p:cNvPr id="5" name="Freeform 4">
              <a:extLst>
                <a:ext uri="{FF2B5EF4-FFF2-40B4-BE49-F238E27FC236}">
                  <a16:creationId xmlns:a16="http://schemas.microsoft.com/office/drawing/2014/main" xmlns="" id="{D8BAD61D-F455-9240-A0C6-DE4F40E47C29}"/>
                </a:ext>
              </a:extLst>
            </p:cNvPr>
            <p:cNvSpPr/>
            <p:nvPr userDrawn="1"/>
          </p:nvSpPr>
          <p:spPr>
            <a:xfrm>
              <a:off x="0" y="-4353"/>
              <a:ext cx="6884691" cy="6862353"/>
            </a:xfrm>
            <a:custGeom>
              <a:avLst/>
              <a:gdLst>
                <a:gd name="connsiteX0" fmla="*/ 0 w 6838726"/>
                <a:gd name="connsiteY0" fmla="*/ 0 h 6853468"/>
                <a:gd name="connsiteX1" fmla="*/ 6838726 w 6838726"/>
                <a:gd name="connsiteY1" fmla="*/ 20138 h 6853468"/>
                <a:gd name="connsiteX2" fmla="*/ 3434396 w 6838726"/>
                <a:gd name="connsiteY2" fmla="*/ 6853468 h 6853468"/>
                <a:gd name="connsiteX3" fmla="*/ 0 w 6838726"/>
                <a:gd name="connsiteY3" fmla="*/ 6836433 h 6853468"/>
                <a:gd name="connsiteX4" fmla="*/ 0 w 6838726"/>
                <a:gd name="connsiteY4" fmla="*/ 0 h 6853468"/>
                <a:gd name="connsiteX0" fmla="*/ 15156 w 6853882"/>
                <a:gd name="connsiteY0" fmla="*/ 0 h 6861693"/>
                <a:gd name="connsiteX1" fmla="*/ 6853882 w 6853882"/>
                <a:gd name="connsiteY1" fmla="*/ 20138 h 6861693"/>
                <a:gd name="connsiteX2" fmla="*/ 3449552 w 6853882"/>
                <a:gd name="connsiteY2" fmla="*/ 6853468 h 6861693"/>
                <a:gd name="connsiteX3" fmla="*/ 0 w 6853882"/>
                <a:gd name="connsiteY3" fmla="*/ 6861693 h 6861693"/>
                <a:gd name="connsiteX4" fmla="*/ 15156 w 6853882"/>
                <a:gd name="connsiteY4" fmla="*/ 0 h 6861693"/>
                <a:gd name="connsiteX0" fmla="*/ 15156 w 6853882"/>
                <a:gd name="connsiteY0" fmla="*/ 0 h 6863572"/>
                <a:gd name="connsiteX1" fmla="*/ 6853882 w 6853882"/>
                <a:gd name="connsiteY1" fmla="*/ 20138 h 6863572"/>
                <a:gd name="connsiteX2" fmla="*/ 3444500 w 6853882"/>
                <a:gd name="connsiteY2" fmla="*/ 6863572 h 6863572"/>
                <a:gd name="connsiteX3" fmla="*/ 0 w 6853882"/>
                <a:gd name="connsiteY3" fmla="*/ 6861693 h 6863572"/>
                <a:gd name="connsiteX4" fmla="*/ 15156 w 6853882"/>
                <a:gd name="connsiteY4" fmla="*/ 0 h 6863572"/>
                <a:gd name="connsiteX0" fmla="*/ 0 w 6866861"/>
                <a:gd name="connsiteY0" fmla="*/ 0 h 6856528"/>
                <a:gd name="connsiteX1" fmla="*/ 6866861 w 6866861"/>
                <a:gd name="connsiteY1" fmla="*/ 13094 h 6856528"/>
                <a:gd name="connsiteX2" fmla="*/ 3457479 w 6866861"/>
                <a:gd name="connsiteY2" fmla="*/ 6856528 h 6856528"/>
                <a:gd name="connsiteX3" fmla="*/ 12979 w 6866861"/>
                <a:gd name="connsiteY3" fmla="*/ 6854649 h 6856528"/>
                <a:gd name="connsiteX4" fmla="*/ 0 w 6866861"/>
                <a:gd name="connsiteY4" fmla="*/ 0 h 6856528"/>
                <a:gd name="connsiteX0" fmla="*/ 0 w 6893137"/>
                <a:gd name="connsiteY0" fmla="*/ 7922 h 6864450"/>
                <a:gd name="connsiteX1" fmla="*/ 6893137 w 6893137"/>
                <a:gd name="connsiteY1" fmla="*/ 0 h 6864450"/>
                <a:gd name="connsiteX2" fmla="*/ 3457479 w 6893137"/>
                <a:gd name="connsiteY2" fmla="*/ 6864450 h 6864450"/>
                <a:gd name="connsiteX3" fmla="*/ 12979 w 6893137"/>
                <a:gd name="connsiteY3" fmla="*/ 6862571 h 6864450"/>
                <a:gd name="connsiteX4" fmla="*/ 0 w 6893137"/>
                <a:gd name="connsiteY4" fmla="*/ 7922 h 6864450"/>
                <a:gd name="connsiteX0" fmla="*/ 0 w 6897755"/>
                <a:gd name="connsiteY0" fmla="*/ 0 h 6870380"/>
                <a:gd name="connsiteX1" fmla="*/ 6897755 w 6897755"/>
                <a:gd name="connsiteY1" fmla="*/ 5930 h 6870380"/>
                <a:gd name="connsiteX2" fmla="*/ 3462097 w 6897755"/>
                <a:gd name="connsiteY2" fmla="*/ 6870380 h 6870380"/>
                <a:gd name="connsiteX3" fmla="*/ 17597 w 6897755"/>
                <a:gd name="connsiteY3" fmla="*/ 6868501 h 6870380"/>
                <a:gd name="connsiteX4" fmla="*/ 0 w 6897755"/>
                <a:gd name="connsiteY4" fmla="*/ 0 h 6870380"/>
                <a:gd name="connsiteX0" fmla="*/ 9234 w 6880863"/>
                <a:gd name="connsiteY0" fmla="*/ 0 h 6866017"/>
                <a:gd name="connsiteX1" fmla="*/ 6880863 w 6880863"/>
                <a:gd name="connsiteY1" fmla="*/ 1567 h 6866017"/>
                <a:gd name="connsiteX2" fmla="*/ 3445205 w 6880863"/>
                <a:gd name="connsiteY2" fmla="*/ 6866017 h 6866017"/>
                <a:gd name="connsiteX3" fmla="*/ 705 w 6880863"/>
                <a:gd name="connsiteY3" fmla="*/ 6864138 h 6866017"/>
                <a:gd name="connsiteX4" fmla="*/ 9234 w 6880863"/>
                <a:gd name="connsiteY4" fmla="*/ 0 h 6866017"/>
                <a:gd name="connsiteX0" fmla="*/ 0 w 6884692"/>
                <a:gd name="connsiteY0" fmla="*/ 0 h 6883465"/>
                <a:gd name="connsiteX1" fmla="*/ 6884692 w 6884692"/>
                <a:gd name="connsiteY1" fmla="*/ 19015 h 6883465"/>
                <a:gd name="connsiteX2" fmla="*/ 3449034 w 6884692"/>
                <a:gd name="connsiteY2" fmla="*/ 6883465 h 6883465"/>
                <a:gd name="connsiteX3" fmla="*/ 4534 w 6884692"/>
                <a:gd name="connsiteY3" fmla="*/ 6881586 h 6883465"/>
                <a:gd name="connsiteX4" fmla="*/ 0 w 6884692"/>
                <a:gd name="connsiteY4" fmla="*/ 0 h 6883465"/>
                <a:gd name="connsiteX0" fmla="*/ 9234 w 6880863"/>
                <a:gd name="connsiteY0" fmla="*/ 0 h 6879102"/>
                <a:gd name="connsiteX1" fmla="*/ 6880863 w 6880863"/>
                <a:gd name="connsiteY1" fmla="*/ 14652 h 6879102"/>
                <a:gd name="connsiteX2" fmla="*/ 3445205 w 6880863"/>
                <a:gd name="connsiteY2" fmla="*/ 6879102 h 6879102"/>
                <a:gd name="connsiteX3" fmla="*/ 705 w 6880863"/>
                <a:gd name="connsiteY3" fmla="*/ 6877223 h 6879102"/>
                <a:gd name="connsiteX4" fmla="*/ 9234 w 6880863"/>
                <a:gd name="connsiteY4" fmla="*/ 0 h 6879102"/>
                <a:gd name="connsiteX0" fmla="*/ 0 w 6884691"/>
                <a:gd name="connsiteY0" fmla="*/ 0 h 6874740"/>
                <a:gd name="connsiteX1" fmla="*/ 6884691 w 6884691"/>
                <a:gd name="connsiteY1" fmla="*/ 10290 h 6874740"/>
                <a:gd name="connsiteX2" fmla="*/ 3449033 w 6884691"/>
                <a:gd name="connsiteY2" fmla="*/ 6874740 h 6874740"/>
                <a:gd name="connsiteX3" fmla="*/ 4533 w 6884691"/>
                <a:gd name="connsiteY3" fmla="*/ 6872861 h 6874740"/>
                <a:gd name="connsiteX4" fmla="*/ 0 w 6884691"/>
                <a:gd name="connsiteY4" fmla="*/ 0 h 6874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691" h="6874740">
                  <a:moveTo>
                    <a:pt x="0" y="0"/>
                  </a:moveTo>
                  <a:lnTo>
                    <a:pt x="6884691" y="10290"/>
                  </a:lnTo>
                  <a:lnTo>
                    <a:pt x="3449033" y="6874740"/>
                  </a:lnTo>
                  <a:lnTo>
                    <a:pt x="4533" y="6872861"/>
                  </a:lnTo>
                  <a:cubicBezTo>
                    <a:pt x="207" y="4587978"/>
                    <a:pt x="4326" y="2284883"/>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xmlns="" id="{75004ACB-4E38-6449-B733-0C6A6BC40ADD}"/>
                </a:ext>
              </a:extLst>
            </p:cNvPr>
            <p:cNvSpPr/>
            <p:nvPr userDrawn="1"/>
          </p:nvSpPr>
          <p:spPr>
            <a:xfrm>
              <a:off x="3641197" y="5941716"/>
              <a:ext cx="911753" cy="91175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iangle 7">
              <a:extLst>
                <a:ext uri="{FF2B5EF4-FFF2-40B4-BE49-F238E27FC236}">
                  <a16:creationId xmlns:a16="http://schemas.microsoft.com/office/drawing/2014/main" xmlns="" id="{6A52034F-1EDC-3040-A1B3-B572FC286C20}"/>
                </a:ext>
              </a:extLst>
            </p:cNvPr>
            <p:cNvSpPr/>
            <p:nvPr userDrawn="1"/>
          </p:nvSpPr>
          <p:spPr>
            <a:xfrm rot="10800000">
              <a:off x="4944403" y="174432"/>
              <a:ext cx="1590022" cy="1590022"/>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itle 1">
            <a:extLst>
              <a:ext uri="{FF2B5EF4-FFF2-40B4-BE49-F238E27FC236}">
                <a16:creationId xmlns:a16="http://schemas.microsoft.com/office/drawing/2014/main" xmlns="" id="{1877EC85-9CA1-EB4F-A9AC-2C02CB520866}"/>
              </a:ext>
            </a:extLst>
          </p:cNvPr>
          <p:cNvSpPr>
            <a:spLocks noGrp="1"/>
          </p:cNvSpPr>
          <p:nvPr>
            <p:ph type="title" hasCustomPrompt="1"/>
          </p:nvPr>
        </p:nvSpPr>
        <p:spPr>
          <a:xfrm>
            <a:off x="550988" y="1954400"/>
            <a:ext cx="4393415" cy="3002359"/>
          </a:xfrm>
        </p:spPr>
        <p:txBody>
          <a:bodyPr anchor="ctr"/>
          <a:lstStyle>
            <a:lvl1pPr algn="ctr">
              <a:defRPr>
                <a:solidFill>
                  <a:schemeClr val="bg1"/>
                </a:solidFill>
              </a:defRPr>
            </a:lvl1pPr>
          </a:lstStyle>
          <a:p>
            <a:r>
              <a:rPr lang="en-US" dirty="0"/>
              <a:t>Title Goes Here</a:t>
            </a:r>
          </a:p>
        </p:txBody>
      </p:sp>
      <p:sp>
        <p:nvSpPr>
          <p:cNvPr id="12" name="Triangle 11">
            <a:extLst>
              <a:ext uri="{FF2B5EF4-FFF2-40B4-BE49-F238E27FC236}">
                <a16:creationId xmlns:a16="http://schemas.microsoft.com/office/drawing/2014/main" xmlns="" id="{FD910B80-BD19-CF49-AB0B-1C5DEECEDED5}"/>
              </a:ext>
            </a:extLst>
          </p:cNvPr>
          <p:cNvSpPr/>
          <p:nvPr userDrawn="1"/>
        </p:nvSpPr>
        <p:spPr>
          <a:xfrm rot="5400000">
            <a:off x="-48606" y="3165163"/>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80809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pPr/>
              <a:t>1/14/2025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884290312"/>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97418687-D621-0443-9593-F546524940B3}"/>
              </a:ext>
            </a:extLst>
          </p:cNvPr>
          <p:cNvSpPr/>
          <p:nvPr userDrawn="1"/>
        </p:nvSpPr>
        <p:spPr>
          <a:xfrm>
            <a:off x="413825" y="483781"/>
            <a:ext cx="11364350"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932329" y="2031121"/>
            <a:ext cx="4534616" cy="3933150"/>
          </a:xfrm>
        </p:spPr>
        <p:txBody>
          <a:bodyPr/>
          <a:lstStyle>
            <a:lvl1pPr marL="342900" indent="-342900">
              <a:buClr>
                <a:schemeClr val="accent1"/>
              </a:buClr>
              <a:buFont typeface="Arial" panose="020B0604020202020204" pitchFamily="34" charset="0"/>
              <a:buChar char="•"/>
              <a:defRPr>
                <a:solidFill>
                  <a:schemeClr val="bg1"/>
                </a:solidFill>
              </a:defRPr>
            </a:lvl1pPr>
            <a:lvl2pPr marL="486918" indent="-285750">
              <a:buClr>
                <a:schemeClr val="accent1"/>
              </a:buClr>
              <a:buFont typeface="Arial" panose="020B0604020202020204" pitchFamily="34" charset="0"/>
              <a:buChar char="•"/>
              <a:defRPr>
                <a:solidFill>
                  <a:schemeClr val="bg1"/>
                </a:solidFill>
              </a:defRPr>
            </a:lvl2pPr>
            <a:lvl3pPr marL="669798" indent="-285750">
              <a:buClr>
                <a:schemeClr val="accent1"/>
              </a:buClr>
              <a:buFont typeface="Arial" panose="020B0604020202020204" pitchFamily="34" charset="0"/>
              <a:buChar char="•"/>
              <a:defRPr>
                <a:solidFill>
                  <a:schemeClr val="bg1"/>
                </a:solidFill>
              </a:defRPr>
            </a:lvl3pPr>
            <a:lvl4pPr marL="852678" indent="-285750">
              <a:buClr>
                <a:schemeClr val="accent1"/>
              </a:buClr>
              <a:buFont typeface="Arial" panose="020B0604020202020204" pitchFamily="34" charset="0"/>
              <a:buChar char="•"/>
              <a:defRPr>
                <a:solidFill>
                  <a:schemeClr val="bg1"/>
                </a:solidFill>
              </a:defRPr>
            </a:lvl4pPr>
            <a:lvl5pPr marL="1035558" indent="-285750">
              <a:buClr>
                <a:schemeClr val="accent1"/>
              </a:buClr>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xmlns="" id="{354D8B55-9EA8-4B81-8E84-9B93B0A27559}"/>
              </a:ext>
            </a:extLst>
          </p:cNvPr>
          <p:cNvSpPr>
            <a:spLocks noGrp="1"/>
          </p:cNvSpPr>
          <p:nvPr>
            <p:ph type="dt" sz="half" idx="10"/>
          </p:nvPr>
        </p:nvSpPr>
        <p:spPr/>
        <p:txBody>
          <a:bodyPr/>
          <a:lstStyle/>
          <a:p>
            <a:fld id="{4BE1D723-8F53-4F53-90B0-1982A396982E}" type="datetime1">
              <a:rPr lang="en-US" smtClean="0"/>
              <a:pPr/>
              <a:t>1/14/2025</a:t>
            </a:fld>
            <a:endParaRPr lang="en-US" dirty="0"/>
          </a:p>
        </p:txBody>
      </p:sp>
      <p:sp>
        <p:nvSpPr>
          <p:cNvPr id="8" name="Footer Placeholder 7">
            <a:extLst>
              <a:ext uri="{FF2B5EF4-FFF2-40B4-BE49-F238E27FC236}">
                <a16:creationId xmlns:a16="http://schemas.microsoft.com/office/drawing/2014/main" xmlns="" id="{062CA021-2578-47CB-822C-BDDFF7223B28}"/>
              </a:ext>
            </a:extLst>
          </p:cNvPr>
          <p:cNvSpPr>
            <a:spLocks noGrp="1"/>
          </p:cNvSpPr>
          <p:nvPr>
            <p:ph type="ftr" sz="quarter" idx="11"/>
          </p:nvPr>
        </p:nvSpPr>
        <p:spPr>
          <a:xfrm>
            <a:off x="1097279" y="6446838"/>
            <a:ext cx="6818262" cy="365125"/>
          </a:xfrm>
        </p:spPr>
        <p:txBody>
          <a:bodyPr/>
          <a:lstStyle/>
          <a:p>
            <a:endParaRPr lang="en-US" dirty="0"/>
          </a:p>
        </p:txBody>
      </p:sp>
      <p:sp>
        <p:nvSpPr>
          <p:cNvPr id="9" name="Slide Number Placeholder 8">
            <a:extLst>
              <a:ext uri="{FF2B5EF4-FFF2-40B4-BE49-F238E27FC236}">
                <a16:creationId xmlns:a16="http://schemas.microsoft.com/office/drawing/2014/main" xmlns="" id="{C4AAB51D-4141-4682-9375-DAFD5FB9DD10}"/>
              </a:ext>
            </a:extLst>
          </p:cNvPr>
          <p:cNvSpPr>
            <a:spLocks noGrp="1"/>
          </p:cNvSpPr>
          <p:nvPr>
            <p:ph type="sldNum" sz="quarter" idx="12"/>
          </p:nvPr>
        </p:nvSpPr>
        <p:spPr/>
        <p:txBody>
          <a:bodyPr/>
          <a:lstStyle/>
          <a:p>
            <a:fld id="{3A98EE3D-8CD1-4C3F-BD1C-C98C9596463C}" type="slidenum">
              <a:rPr lang="en-US" smtClean="0"/>
              <a:pPr/>
              <a:t>‹#›</a:t>
            </a:fld>
            <a:endParaRPr lang="en-US" dirty="0"/>
          </a:p>
        </p:txBody>
      </p:sp>
      <p:sp>
        <p:nvSpPr>
          <p:cNvPr id="10" name="Title 9">
            <a:extLst>
              <a:ext uri="{FF2B5EF4-FFF2-40B4-BE49-F238E27FC236}">
                <a16:creationId xmlns:a16="http://schemas.microsoft.com/office/drawing/2014/main" xmlns="" id="{E885CA99-382D-3E4B-9C4E-B250026EF32E}"/>
              </a:ext>
            </a:extLst>
          </p:cNvPr>
          <p:cNvSpPr>
            <a:spLocks noGrp="1"/>
          </p:cNvSpPr>
          <p:nvPr>
            <p:ph type="title"/>
          </p:nvPr>
        </p:nvSpPr>
        <p:spPr>
          <a:xfrm>
            <a:off x="932330" y="893729"/>
            <a:ext cx="4534616" cy="910492"/>
          </a:xfrm>
        </p:spPr>
        <p:txBody>
          <a:bodyPr anchor="ctr"/>
          <a:lstStyle>
            <a:lvl1pPr algn="l">
              <a:defRPr>
                <a:solidFill>
                  <a:schemeClr val="bg1"/>
                </a:solidFill>
              </a:defRPr>
            </a:lvl1pPr>
          </a:lstStyle>
          <a:p>
            <a:r>
              <a:rPr lang="en-US"/>
              <a:t>Click to edit Master title style</a:t>
            </a:r>
            <a:endParaRPr lang="en-US" dirty="0"/>
          </a:p>
        </p:txBody>
      </p:sp>
      <p:sp>
        <p:nvSpPr>
          <p:cNvPr id="11" name="Triangle 10">
            <a:extLst>
              <a:ext uri="{FF2B5EF4-FFF2-40B4-BE49-F238E27FC236}">
                <a16:creationId xmlns:a16="http://schemas.microsoft.com/office/drawing/2014/main" xmlns="" id="{6FFCA020-4282-7D4F-AD59-3DEA5E91ADAB}"/>
              </a:ext>
            </a:extLst>
          </p:cNvPr>
          <p:cNvSpPr/>
          <p:nvPr userDrawn="1"/>
        </p:nvSpPr>
        <p:spPr>
          <a:xfrm>
            <a:off x="10459099" y="5309445"/>
            <a:ext cx="1465933" cy="1465933"/>
          </a:xfrm>
          <a:prstGeom prst="triangle">
            <a:avLst/>
          </a:prstGeom>
          <a:noFill/>
          <a:ln>
            <a:solidFill>
              <a:srgbClr val="C5AE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xmlns="" id="{653A8DFA-7BAB-7F45-AC35-E4D26BDBC78A}"/>
              </a:ext>
            </a:extLst>
          </p:cNvPr>
          <p:cNvSpPr/>
          <p:nvPr userDrawn="1"/>
        </p:nvSpPr>
        <p:spPr>
          <a:xfrm rot="5400000">
            <a:off x="-48606" y="108513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Picture Placeholder 16">
            <a:extLst>
              <a:ext uri="{FF2B5EF4-FFF2-40B4-BE49-F238E27FC236}">
                <a16:creationId xmlns:a16="http://schemas.microsoft.com/office/drawing/2014/main" xmlns="" id="{F5D5DA7E-149B-BB4E-918D-C5FF23087FF1}"/>
              </a:ext>
            </a:extLst>
          </p:cNvPr>
          <p:cNvSpPr>
            <a:spLocks noGrp="1"/>
          </p:cNvSpPr>
          <p:nvPr>
            <p:ph type="pic" sz="quarter" idx="13"/>
          </p:nvPr>
        </p:nvSpPr>
        <p:spPr>
          <a:xfrm>
            <a:off x="3727491" y="0"/>
            <a:ext cx="8464509" cy="6858000"/>
          </a:xfrm>
          <a:custGeom>
            <a:avLst/>
            <a:gdLst>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3440072 w 8464509"/>
              <a:gd name="connsiteY6" fmla="*/ 6839148 h 6858000"/>
              <a:gd name="connsiteX7" fmla="*/ 0 w 8464509"/>
              <a:gd name="connsiteY7" fmla="*/ 685800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0 w 8464509"/>
              <a:gd name="connsiteY6" fmla="*/ 6858000 h 6858000"/>
              <a:gd name="connsiteX7" fmla="*/ 3426278 w 8464509"/>
              <a:gd name="connsiteY7" fmla="*/ 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0 w 8464509"/>
              <a:gd name="connsiteY5" fmla="*/ 6858000 h 6858000"/>
              <a:gd name="connsiteX6" fmla="*/ 3426278 w 8464509"/>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64509" h="6858000">
                <a:moveTo>
                  <a:pt x="3426278" y="0"/>
                </a:moveTo>
                <a:lnTo>
                  <a:pt x="3440072" y="37000"/>
                </a:lnTo>
                <a:lnTo>
                  <a:pt x="3440072" y="0"/>
                </a:lnTo>
                <a:lnTo>
                  <a:pt x="8464509" y="0"/>
                </a:lnTo>
                <a:lnTo>
                  <a:pt x="8464509" y="6858000"/>
                </a:lnTo>
                <a:lnTo>
                  <a:pt x="0" y="6858000"/>
                </a:lnTo>
                <a:lnTo>
                  <a:pt x="3426278" y="0"/>
                </a:lnTo>
                <a:close/>
              </a:path>
            </a:pathLst>
          </a:custGeom>
          <a:solidFill>
            <a:schemeClr val="accent4"/>
          </a:solidFill>
        </p:spPr>
        <p:txBody>
          <a:bodyPr wrap="square">
            <a:noAutofit/>
          </a:bodyPr>
          <a:lstStyle/>
          <a:p>
            <a:r>
              <a:rPr lang="en-US"/>
              <a:t>Click icon to add picture</a:t>
            </a:r>
            <a:endParaRPr lang="en-US" dirty="0"/>
          </a:p>
        </p:txBody>
      </p:sp>
      <p:sp>
        <p:nvSpPr>
          <p:cNvPr id="19" name="Triangle 18">
            <a:extLst>
              <a:ext uri="{FF2B5EF4-FFF2-40B4-BE49-F238E27FC236}">
                <a16:creationId xmlns:a16="http://schemas.microsoft.com/office/drawing/2014/main" xmlns="" id="{BEBB0DCE-DD71-FF40-B471-A617514321E6}"/>
              </a:ext>
            </a:extLst>
          </p:cNvPr>
          <p:cNvSpPr/>
          <p:nvPr userDrawn="1"/>
        </p:nvSpPr>
        <p:spPr>
          <a:xfrm rot="10800000">
            <a:off x="5869115" y="4530"/>
            <a:ext cx="911753" cy="91175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730107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wo Content Horizontal ">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xmlns="" id="{3FFCAC17-2511-3D4F-A318-B241447A2C02}"/>
              </a:ext>
            </a:extLst>
          </p:cNvPr>
          <p:cNvSpPr/>
          <p:nvPr userDrawn="1"/>
        </p:nvSpPr>
        <p:spPr>
          <a:xfrm>
            <a:off x="413825" y="2941613"/>
            <a:ext cx="11364350" cy="34326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a:extLst>
              <a:ext uri="{FF2B5EF4-FFF2-40B4-BE49-F238E27FC236}">
                <a16:creationId xmlns:a16="http://schemas.microsoft.com/office/drawing/2014/main" xmlns="" id="{C13F5538-7999-A74B-BCB7-A96C8DBCCD06}"/>
              </a:ext>
            </a:extLst>
          </p:cNvPr>
          <p:cNvSpPr>
            <a:spLocks noGrp="1"/>
          </p:cNvSpPr>
          <p:nvPr>
            <p:ph idx="1"/>
          </p:nvPr>
        </p:nvSpPr>
        <p:spPr>
          <a:xfrm>
            <a:off x="932329" y="4280546"/>
            <a:ext cx="10452848" cy="1791071"/>
          </a:xfrm>
        </p:spPr>
        <p:txBody>
          <a:bodyPr/>
          <a:lstStyle>
            <a:lvl1pPr marL="342900" indent="-342900">
              <a:buClr>
                <a:schemeClr val="accent1"/>
              </a:buClr>
              <a:buFont typeface="Arial" panose="020B0604020202020204" pitchFamily="34" charset="0"/>
              <a:buChar char="•"/>
              <a:defRPr>
                <a:solidFill>
                  <a:schemeClr val="bg1"/>
                </a:solidFill>
              </a:defRPr>
            </a:lvl1pPr>
            <a:lvl2pPr marL="486918" indent="-285750">
              <a:buClr>
                <a:schemeClr val="accent1"/>
              </a:buClr>
              <a:buFont typeface="Arial" panose="020B0604020202020204" pitchFamily="34" charset="0"/>
              <a:buChar char="•"/>
              <a:defRPr>
                <a:solidFill>
                  <a:schemeClr val="bg1"/>
                </a:solidFill>
              </a:defRPr>
            </a:lvl2pPr>
            <a:lvl3pPr marL="669798" indent="-285750">
              <a:buClr>
                <a:schemeClr val="accent1"/>
              </a:buClr>
              <a:buFont typeface="Arial" panose="020B0604020202020204" pitchFamily="34" charset="0"/>
              <a:buChar char="•"/>
              <a:defRPr>
                <a:solidFill>
                  <a:schemeClr val="bg1"/>
                </a:solidFill>
              </a:defRPr>
            </a:lvl3pPr>
            <a:lvl4pPr marL="852678" indent="-285750">
              <a:buClr>
                <a:schemeClr val="accent1"/>
              </a:buClr>
              <a:buFont typeface="Arial" panose="020B0604020202020204" pitchFamily="34" charset="0"/>
              <a:buChar char="•"/>
              <a:defRPr>
                <a:solidFill>
                  <a:schemeClr val="bg1"/>
                </a:solidFill>
              </a:defRPr>
            </a:lvl4pPr>
            <a:lvl5pPr marL="1035558" indent="-285750">
              <a:buClr>
                <a:schemeClr val="accent1"/>
              </a:buClr>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Date Placeholder 6">
            <a:extLst>
              <a:ext uri="{FF2B5EF4-FFF2-40B4-BE49-F238E27FC236}">
                <a16:creationId xmlns:a16="http://schemas.microsoft.com/office/drawing/2014/main" xmlns="" id="{DE5056B4-56A3-6E40-92E1-FA33B5C8F807}"/>
              </a:ext>
            </a:extLst>
          </p:cNvPr>
          <p:cNvSpPr>
            <a:spLocks noGrp="1"/>
          </p:cNvSpPr>
          <p:nvPr>
            <p:ph type="dt" sz="half" idx="10"/>
          </p:nvPr>
        </p:nvSpPr>
        <p:spPr>
          <a:xfrm>
            <a:off x="8218426" y="6446838"/>
            <a:ext cx="2584850" cy="365125"/>
          </a:xfrm>
        </p:spPr>
        <p:txBody>
          <a:bodyPr/>
          <a:lstStyle/>
          <a:p>
            <a:fld id="{4BE1D723-8F53-4F53-90B0-1982A396982E}" type="datetime1">
              <a:rPr lang="en-US" smtClean="0"/>
              <a:pPr/>
              <a:t>1/14/2025</a:t>
            </a:fld>
            <a:endParaRPr lang="en-US" dirty="0"/>
          </a:p>
        </p:txBody>
      </p:sp>
      <p:sp>
        <p:nvSpPr>
          <p:cNvPr id="17" name="Footer Placeholder 7">
            <a:extLst>
              <a:ext uri="{FF2B5EF4-FFF2-40B4-BE49-F238E27FC236}">
                <a16:creationId xmlns:a16="http://schemas.microsoft.com/office/drawing/2014/main" xmlns="" id="{A47DE6D7-793F-C846-8A00-3061847B66B0}"/>
              </a:ext>
            </a:extLst>
          </p:cNvPr>
          <p:cNvSpPr>
            <a:spLocks noGrp="1"/>
          </p:cNvSpPr>
          <p:nvPr>
            <p:ph type="ftr" sz="quarter" idx="11"/>
          </p:nvPr>
        </p:nvSpPr>
        <p:spPr>
          <a:xfrm>
            <a:off x="1097279" y="6446838"/>
            <a:ext cx="6818262" cy="365125"/>
          </a:xfrm>
        </p:spPr>
        <p:txBody>
          <a:bodyPr/>
          <a:lstStyle/>
          <a:p>
            <a:endParaRPr lang="en-US" dirty="0"/>
          </a:p>
        </p:txBody>
      </p:sp>
      <p:sp>
        <p:nvSpPr>
          <p:cNvPr id="18" name="Slide Number Placeholder 8">
            <a:extLst>
              <a:ext uri="{FF2B5EF4-FFF2-40B4-BE49-F238E27FC236}">
                <a16:creationId xmlns:a16="http://schemas.microsoft.com/office/drawing/2014/main" xmlns="" id="{B4C61174-2D39-E640-8A16-DCE655544212}"/>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a:t>
            </a:fld>
            <a:endParaRPr lang="en-US" dirty="0"/>
          </a:p>
        </p:txBody>
      </p:sp>
      <p:sp>
        <p:nvSpPr>
          <p:cNvPr id="19" name="Title 9">
            <a:extLst>
              <a:ext uri="{FF2B5EF4-FFF2-40B4-BE49-F238E27FC236}">
                <a16:creationId xmlns:a16="http://schemas.microsoft.com/office/drawing/2014/main" xmlns="" id="{13596EE0-A679-3B49-BA9A-D5C79B0C8381}"/>
              </a:ext>
            </a:extLst>
          </p:cNvPr>
          <p:cNvSpPr>
            <a:spLocks noGrp="1"/>
          </p:cNvSpPr>
          <p:nvPr>
            <p:ph type="title"/>
          </p:nvPr>
        </p:nvSpPr>
        <p:spPr>
          <a:xfrm>
            <a:off x="932329" y="3143154"/>
            <a:ext cx="10452849" cy="910492"/>
          </a:xfrm>
        </p:spPr>
        <p:txBody>
          <a:bodyPr anchor="ctr"/>
          <a:lstStyle>
            <a:lvl1pPr algn="l">
              <a:defRPr>
                <a:solidFill>
                  <a:schemeClr val="bg1"/>
                </a:solidFill>
              </a:defRPr>
            </a:lvl1pPr>
          </a:lstStyle>
          <a:p>
            <a:r>
              <a:rPr lang="en-US"/>
              <a:t>Click to edit Master title style</a:t>
            </a:r>
            <a:endParaRPr lang="en-US" dirty="0"/>
          </a:p>
        </p:txBody>
      </p:sp>
      <p:sp>
        <p:nvSpPr>
          <p:cNvPr id="20" name="Triangle 19">
            <a:extLst>
              <a:ext uri="{FF2B5EF4-FFF2-40B4-BE49-F238E27FC236}">
                <a16:creationId xmlns:a16="http://schemas.microsoft.com/office/drawing/2014/main" xmlns="" id="{3E931B03-E301-6D48-8377-B08DA6C95F0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riangle 20">
            <a:extLst>
              <a:ext uri="{FF2B5EF4-FFF2-40B4-BE49-F238E27FC236}">
                <a16:creationId xmlns:a16="http://schemas.microsoft.com/office/drawing/2014/main" xmlns="" id="{249401AC-F116-8B4C-A1A0-CF88B63E549B}"/>
              </a:ext>
            </a:extLst>
          </p:cNvPr>
          <p:cNvSpPr/>
          <p:nvPr userDrawn="1"/>
        </p:nvSpPr>
        <p:spPr>
          <a:xfrm rot="5400000">
            <a:off x="-48606" y="3334563"/>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3">
            <a:extLst>
              <a:ext uri="{FF2B5EF4-FFF2-40B4-BE49-F238E27FC236}">
                <a16:creationId xmlns:a16="http://schemas.microsoft.com/office/drawing/2014/main" xmlns="" id="{8A3226FF-244B-B540-ABAC-5C0E3DE3103C}"/>
              </a:ext>
            </a:extLst>
          </p:cNvPr>
          <p:cNvSpPr>
            <a:spLocks noGrp="1"/>
          </p:cNvSpPr>
          <p:nvPr>
            <p:ph type="pic" sz="quarter" idx="13"/>
          </p:nvPr>
        </p:nvSpPr>
        <p:spPr>
          <a:xfrm>
            <a:off x="413824" y="483782"/>
            <a:ext cx="11365992" cy="2457856"/>
          </a:xfrm>
          <a:solidFill>
            <a:schemeClr val="accent1"/>
          </a:solidFill>
        </p:spPr>
        <p:txBody>
          <a:bodyPr/>
          <a:lstStyle/>
          <a:p>
            <a:r>
              <a:rPr lang="en-US"/>
              <a:t>Click icon to add picture</a:t>
            </a:r>
            <a:endParaRPr lang="en-US" dirty="0"/>
          </a:p>
        </p:txBody>
      </p:sp>
    </p:spTree>
    <p:extLst>
      <p:ext uri="{BB962C8B-B14F-4D97-AF65-F5344CB8AC3E}">
        <p14:creationId xmlns:p14="http://schemas.microsoft.com/office/powerpoint/2010/main" val="34020532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Black">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97418687-D621-0443-9593-F546524940B3}"/>
              </a:ext>
            </a:extLst>
          </p:cNvPr>
          <p:cNvSpPr/>
          <p:nvPr userDrawn="1"/>
        </p:nvSpPr>
        <p:spPr>
          <a:xfrm>
            <a:off x="413825" y="483781"/>
            <a:ext cx="11364350"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ate Placeholder 6">
            <a:extLst>
              <a:ext uri="{FF2B5EF4-FFF2-40B4-BE49-F238E27FC236}">
                <a16:creationId xmlns:a16="http://schemas.microsoft.com/office/drawing/2014/main" xmlns="" id="{354D8B55-9EA8-4B81-8E84-9B93B0A27559}"/>
              </a:ext>
            </a:extLst>
          </p:cNvPr>
          <p:cNvSpPr>
            <a:spLocks noGrp="1"/>
          </p:cNvSpPr>
          <p:nvPr>
            <p:ph type="dt" sz="half" idx="10"/>
          </p:nvPr>
        </p:nvSpPr>
        <p:spPr/>
        <p:txBody>
          <a:bodyPr/>
          <a:lstStyle/>
          <a:p>
            <a:fld id="{4BE1D723-8F53-4F53-90B0-1982A396982E}" type="datetime1">
              <a:rPr lang="en-US" smtClean="0"/>
              <a:pPr/>
              <a:t>1/14/2025</a:t>
            </a:fld>
            <a:endParaRPr lang="en-US" dirty="0"/>
          </a:p>
        </p:txBody>
      </p:sp>
      <p:sp>
        <p:nvSpPr>
          <p:cNvPr id="8" name="Footer Placeholder 7">
            <a:extLst>
              <a:ext uri="{FF2B5EF4-FFF2-40B4-BE49-F238E27FC236}">
                <a16:creationId xmlns:a16="http://schemas.microsoft.com/office/drawing/2014/main" xmlns=""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xmlns="" id="{C4AAB51D-4141-4682-9375-DAFD5FB9DD10}"/>
              </a:ext>
            </a:extLst>
          </p:cNvPr>
          <p:cNvSpPr>
            <a:spLocks noGrp="1"/>
          </p:cNvSpPr>
          <p:nvPr>
            <p:ph type="sldNum" sz="quarter" idx="12"/>
          </p:nvPr>
        </p:nvSpPr>
        <p:spPr/>
        <p:txBody>
          <a:bodyPr/>
          <a:lstStyle/>
          <a:p>
            <a:fld id="{3A98EE3D-8CD1-4C3F-BD1C-C98C9596463C}" type="slidenum">
              <a:rPr lang="en-US" smtClean="0"/>
              <a:pPr/>
              <a:t>‹#›</a:t>
            </a:fld>
            <a:endParaRPr lang="en-US" dirty="0"/>
          </a:p>
        </p:txBody>
      </p:sp>
      <p:sp>
        <p:nvSpPr>
          <p:cNvPr id="10" name="Title 9">
            <a:extLst>
              <a:ext uri="{FF2B5EF4-FFF2-40B4-BE49-F238E27FC236}">
                <a16:creationId xmlns:a16="http://schemas.microsoft.com/office/drawing/2014/main" xmlns="" id="{E885CA99-382D-3E4B-9C4E-B250026EF32E}"/>
              </a:ext>
            </a:extLst>
          </p:cNvPr>
          <p:cNvSpPr>
            <a:spLocks noGrp="1"/>
          </p:cNvSpPr>
          <p:nvPr>
            <p:ph type="title"/>
          </p:nvPr>
        </p:nvSpPr>
        <p:spPr>
          <a:xfrm>
            <a:off x="932329" y="893729"/>
            <a:ext cx="10452849" cy="910492"/>
          </a:xfrm>
        </p:spPr>
        <p:txBody>
          <a:bodyPr anchor="ctr"/>
          <a:lstStyle>
            <a:lvl1pPr algn="l">
              <a:defRPr>
                <a:solidFill>
                  <a:schemeClr val="bg1"/>
                </a:solidFill>
              </a:defRPr>
            </a:lvl1pPr>
          </a:lstStyle>
          <a:p>
            <a:r>
              <a:rPr lang="en-US"/>
              <a:t>Click to edit Master title style</a:t>
            </a:r>
            <a:endParaRPr lang="en-US" dirty="0"/>
          </a:p>
        </p:txBody>
      </p:sp>
      <p:sp>
        <p:nvSpPr>
          <p:cNvPr id="11" name="Triangle 10">
            <a:extLst>
              <a:ext uri="{FF2B5EF4-FFF2-40B4-BE49-F238E27FC236}">
                <a16:creationId xmlns:a16="http://schemas.microsoft.com/office/drawing/2014/main" xmlns="" id="{6FFCA020-4282-7D4F-AD59-3DEA5E91ADA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xmlns="" id="{653A8DFA-7BAB-7F45-AC35-E4D26BDBC78A}"/>
              </a:ext>
            </a:extLst>
          </p:cNvPr>
          <p:cNvSpPr/>
          <p:nvPr userDrawn="1"/>
        </p:nvSpPr>
        <p:spPr>
          <a:xfrm rot="5400000">
            <a:off x="-48606" y="1085138"/>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072367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_Whit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97418687-D621-0443-9593-F546524940B3}"/>
              </a:ext>
            </a:extLst>
          </p:cNvPr>
          <p:cNvSpPr/>
          <p:nvPr userDrawn="1"/>
        </p:nvSpPr>
        <p:spPr>
          <a:xfrm>
            <a:off x="413825" y="483781"/>
            <a:ext cx="11364350" cy="589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ate Placeholder 6">
            <a:extLst>
              <a:ext uri="{FF2B5EF4-FFF2-40B4-BE49-F238E27FC236}">
                <a16:creationId xmlns:a16="http://schemas.microsoft.com/office/drawing/2014/main" xmlns="" id="{354D8B55-9EA8-4B81-8E84-9B93B0A27559}"/>
              </a:ext>
            </a:extLst>
          </p:cNvPr>
          <p:cNvSpPr>
            <a:spLocks noGrp="1"/>
          </p:cNvSpPr>
          <p:nvPr>
            <p:ph type="dt" sz="half" idx="10"/>
          </p:nvPr>
        </p:nvSpPr>
        <p:spPr/>
        <p:txBody>
          <a:bodyPr/>
          <a:lstStyle/>
          <a:p>
            <a:fld id="{4BE1D723-8F53-4F53-90B0-1982A396982E}" type="datetime1">
              <a:rPr lang="en-US" smtClean="0"/>
              <a:pPr/>
              <a:t>1/14/2025</a:t>
            </a:fld>
            <a:endParaRPr lang="en-US" dirty="0"/>
          </a:p>
        </p:txBody>
      </p:sp>
      <p:sp>
        <p:nvSpPr>
          <p:cNvPr id="8" name="Footer Placeholder 7">
            <a:extLst>
              <a:ext uri="{FF2B5EF4-FFF2-40B4-BE49-F238E27FC236}">
                <a16:creationId xmlns:a16="http://schemas.microsoft.com/office/drawing/2014/main" xmlns=""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xmlns="" id="{C4AAB51D-4141-4682-9375-DAFD5FB9DD10}"/>
              </a:ext>
            </a:extLst>
          </p:cNvPr>
          <p:cNvSpPr>
            <a:spLocks noGrp="1"/>
          </p:cNvSpPr>
          <p:nvPr>
            <p:ph type="sldNum" sz="quarter" idx="12"/>
          </p:nvPr>
        </p:nvSpPr>
        <p:spPr/>
        <p:txBody>
          <a:bodyPr/>
          <a:lstStyle/>
          <a:p>
            <a:fld id="{3A98EE3D-8CD1-4C3F-BD1C-C98C9596463C}" type="slidenum">
              <a:rPr lang="en-US" smtClean="0"/>
              <a:pPr/>
              <a:t>‹#›</a:t>
            </a:fld>
            <a:endParaRPr lang="en-US" dirty="0"/>
          </a:p>
        </p:txBody>
      </p:sp>
      <p:sp>
        <p:nvSpPr>
          <p:cNvPr id="11" name="Triangle 10">
            <a:extLst>
              <a:ext uri="{FF2B5EF4-FFF2-40B4-BE49-F238E27FC236}">
                <a16:creationId xmlns:a16="http://schemas.microsoft.com/office/drawing/2014/main" xmlns="" id="{6FFCA020-4282-7D4F-AD59-3DEA5E91ADA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xmlns="" id="{653A8DFA-7BAB-7F45-AC35-E4D26BDBC78A}"/>
              </a:ext>
            </a:extLst>
          </p:cNvPr>
          <p:cNvSpPr/>
          <p:nvPr userDrawn="1"/>
        </p:nvSpPr>
        <p:spPr>
          <a:xfrm rot="5400000">
            <a:off x="-48606" y="108513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tent Placeholder 2">
            <a:extLst>
              <a:ext uri="{FF2B5EF4-FFF2-40B4-BE49-F238E27FC236}">
                <a16:creationId xmlns:a16="http://schemas.microsoft.com/office/drawing/2014/main" xmlns="" id="{913F7CD6-7F0D-1C4F-AE97-8E76514EED57}"/>
              </a:ext>
            </a:extLst>
          </p:cNvPr>
          <p:cNvSpPr>
            <a:spLocks noGrp="1"/>
          </p:cNvSpPr>
          <p:nvPr>
            <p:ph idx="1"/>
          </p:nvPr>
        </p:nvSpPr>
        <p:spPr>
          <a:xfrm>
            <a:off x="932329" y="2031121"/>
            <a:ext cx="10452848" cy="3933150"/>
          </a:xfrm>
        </p:spPr>
        <p:txBody>
          <a:bodyPr/>
          <a:lstStyle>
            <a:lvl1pPr marL="342900" indent="-342900">
              <a:buClr>
                <a:schemeClr val="accent1"/>
              </a:buClr>
              <a:buFont typeface="Arial" panose="020B0604020202020204" pitchFamily="34" charset="0"/>
              <a:buChar char="•"/>
              <a:defRPr>
                <a:solidFill>
                  <a:schemeClr val="tx1"/>
                </a:solidFill>
              </a:defRPr>
            </a:lvl1pPr>
            <a:lvl2pPr marL="486918" indent="-285750">
              <a:buClr>
                <a:schemeClr val="accent1"/>
              </a:buClr>
              <a:buFont typeface="Arial" panose="020B0604020202020204" pitchFamily="34" charset="0"/>
              <a:buChar char="•"/>
              <a:defRPr>
                <a:solidFill>
                  <a:schemeClr val="tx1"/>
                </a:solidFill>
              </a:defRPr>
            </a:lvl2pPr>
            <a:lvl3pPr marL="669798" indent="-285750">
              <a:buClr>
                <a:schemeClr val="accent1"/>
              </a:buClr>
              <a:buFont typeface="Arial" panose="020B0604020202020204" pitchFamily="34" charset="0"/>
              <a:buChar char="•"/>
              <a:defRPr>
                <a:solidFill>
                  <a:schemeClr val="tx1"/>
                </a:solidFill>
              </a:defRPr>
            </a:lvl3pPr>
            <a:lvl4pPr marL="852678" indent="-285750">
              <a:buClr>
                <a:schemeClr val="accent1"/>
              </a:buClr>
              <a:buFont typeface="Arial" panose="020B0604020202020204" pitchFamily="34" charset="0"/>
              <a:buChar char="•"/>
              <a:defRPr>
                <a:solidFill>
                  <a:schemeClr val="tx1"/>
                </a:solidFill>
              </a:defRPr>
            </a:lvl4pPr>
            <a:lvl5pPr marL="1035558" indent="-285750">
              <a:buClr>
                <a:schemeClr val="accent1"/>
              </a:buClr>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9">
            <a:extLst>
              <a:ext uri="{FF2B5EF4-FFF2-40B4-BE49-F238E27FC236}">
                <a16:creationId xmlns:a16="http://schemas.microsoft.com/office/drawing/2014/main" xmlns="" id="{FC3934F6-C727-0048-AD31-76E16E779680}"/>
              </a:ext>
            </a:extLst>
          </p:cNvPr>
          <p:cNvSpPr>
            <a:spLocks noGrp="1"/>
          </p:cNvSpPr>
          <p:nvPr>
            <p:ph type="title"/>
          </p:nvPr>
        </p:nvSpPr>
        <p:spPr>
          <a:xfrm>
            <a:off x="932329" y="893729"/>
            <a:ext cx="10452849" cy="910492"/>
          </a:xfrm>
        </p:spPr>
        <p:txBody>
          <a:bodyPr anchor="ctr"/>
          <a:lstStyle>
            <a:lvl1pPr algn="l">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438029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Only Right">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xmlns="" id="{C15DFD37-81D5-5742-B09A-5D4CBF48B7EA}"/>
              </a:ext>
            </a:extLst>
          </p:cNvPr>
          <p:cNvGrpSpPr/>
          <p:nvPr userDrawn="1"/>
        </p:nvGrpSpPr>
        <p:grpSpPr>
          <a:xfrm rot="10800000">
            <a:off x="5294245" y="0"/>
            <a:ext cx="6897755" cy="6858000"/>
            <a:chOff x="-17598" y="0"/>
            <a:chExt cx="6897755" cy="6858000"/>
          </a:xfrm>
        </p:grpSpPr>
        <p:sp>
          <p:nvSpPr>
            <p:cNvPr id="12" name="Freeform 11">
              <a:extLst>
                <a:ext uri="{FF2B5EF4-FFF2-40B4-BE49-F238E27FC236}">
                  <a16:creationId xmlns:a16="http://schemas.microsoft.com/office/drawing/2014/main" xmlns="" id="{00CF4E43-4A68-664C-B973-2FE49DC7733D}"/>
                </a:ext>
              </a:extLst>
            </p:cNvPr>
            <p:cNvSpPr/>
            <p:nvPr userDrawn="1"/>
          </p:nvSpPr>
          <p:spPr>
            <a:xfrm>
              <a:off x="-17598" y="0"/>
              <a:ext cx="6897755" cy="6858000"/>
            </a:xfrm>
            <a:custGeom>
              <a:avLst/>
              <a:gdLst>
                <a:gd name="connsiteX0" fmla="*/ 0 w 6838726"/>
                <a:gd name="connsiteY0" fmla="*/ 0 h 6853468"/>
                <a:gd name="connsiteX1" fmla="*/ 6838726 w 6838726"/>
                <a:gd name="connsiteY1" fmla="*/ 20138 h 6853468"/>
                <a:gd name="connsiteX2" fmla="*/ 3434396 w 6838726"/>
                <a:gd name="connsiteY2" fmla="*/ 6853468 h 6853468"/>
                <a:gd name="connsiteX3" fmla="*/ 0 w 6838726"/>
                <a:gd name="connsiteY3" fmla="*/ 6836433 h 6853468"/>
                <a:gd name="connsiteX4" fmla="*/ 0 w 6838726"/>
                <a:gd name="connsiteY4" fmla="*/ 0 h 6853468"/>
                <a:gd name="connsiteX0" fmla="*/ 15156 w 6853882"/>
                <a:gd name="connsiteY0" fmla="*/ 0 h 6861693"/>
                <a:gd name="connsiteX1" fmla="*/ 6853882 w 6853882"/>
                <a:gd name="connsiteY1" fmla="*/ 20138 h 6861693"/>
                <a:gd name="connsiteX2" fmla="*/ 3449552 w 6853882"/>
                <a:gd name="connsiteY2" fmla="*/ 6853468 h 6861693"/>
                <a:gd name="connsiteX3" fmla="*/ 0 w 6853882"/>
                <a:gd name="connsiteY3" fmla="*/ 6861693 h 6861693"/>
                <a:gd name="connsiteX4" fmla="*/ 15156 w 6853882"/>
                <a:gd name="connsiteY4" fmla="*/ 0 h 6861693"/>
                <a:gd name="connsiteX0" fmla="*/ 15156 w 6853882"/>
                <a:gd name="connsiteY0" fmla="*/ 0 h 6863572"/>
                <a:gd name="connsiteX1" fmla="*/ 6853882 w 6853882"/>
                <a:gd name="connsiteY1" fmla="*/ 20138 h 6863572"/>
                <a:gd name="connsiteX2" fmla="*/ 3444500 w 6853882"/>
                <a:gd name="connsiteY2" fmla="*/ 6863572 h 6863572"/>
                <a:gd name="connsiteX3" fmla="*/ 0 w 6853882"/>
                <a:gd name="connsiteY3" fmla="*/ 6861693 h 6863572"/>
                <a:gd name="connsiteX4" fmla="*/ 15156 w 6853882"/>
                <a:gd name="connsiteY4" fmla="*/ 0 h 6863572"/>
                <a:gd name="connsiteX0" fmla="*/ 0 w 6866861"/>
                <a:gd name="connsiteY0" fmla="*/ 0 h 6856528"/>
                <a:gd name="connsiteX1" fmla="*/ 6866861 w 6866861"/>
                <a:gd name="connsiteY1" fmla="*/ 13094 h 6856528"/>
                <a:gd name="connsiteX2" fmla="*/ 3457479 w 6866861"/>
                <a:gd name="connsiteY2" fmla="*/ 6856528 h 6856528"/>
                <a:gd name="connsiteX3" fmla="*/ 12979 w 6866861"/>
                <a:gd name="connsiteY3" fmla="*/ 6854649 h 6856528"/>
                <a:gd name="connsiteX4" fmla="*/ 0 w 6866861"/>
                <a:gd name="connsiteY4" fmla="*/ 0 h 6856528"/>
                <a:gd name="connsiteX0" fmla="*/ 0 w 6893137"/>
                <a:gd name="connsiteY0" fmla="*/ 7922 h 6864450"/>
                <a:gd name="connsiteX1" fmla="*/ 6893137 w 6893137"/>
                <a:gd name="connsiteY1" fmla="*/ 0 h 6864450"/>
                <a:gd name="connsiteX2" fmla="*/ 3457479 w 6893137"/>
                <a:gd name="connsiteY2" fmla="*/ 6864450 h 6864450"/>
                <a:gd name="connsiteX3" fmla="*/ 12979 w 6893137"/>
                <a:gd name="connsiteY3" fmla="*/ 6862571 h 6864450"/>
                <a:gd name="connsiteX4" fmla="*/ 0 w 6893137"/>
                <a:gd name="connsiteY4" fmla="*/ 7922 h 6864450"/>
                <a:gd name="connsiteX0" fmla="*/ 0 w 6897755"/>
                <a:gd name="connsiteY0" fmla="*/ 0 h 6870380"/>
                <a:gd name="connsiteX1" fmla="*/ 6897755 w 6897755"/>
                <a:gd name="connsiteY1" fmla="*/ 5930 h 6870380"/>
                <a:gd name="connsiteX2" fmla="*/ 3462097 w 6897755"/>
                <a:gd name="connsiteY2" fmla="*/ 6870380 h 6870380"/>
                <a:gd name="connsiteX3" fmla="*/ 17597 w 6897755"/>
                <a:gd name="connsiteY3" fmla="*/ 6868501 h 6870380"/>
                <a:gd name="connsiteX4" fmla="*/ 0 w 6897755"/>
                <a:gd name="connsiteY4" fmla="*/ 0 h 6870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7755" h="6870380">
                  <a:moveTo>
                    <a:pt x="0" y="0"/>
                  </a:moveTo>
                  <a:lnTo>
                    <a:pt x="6897755" y="5930"/>
                  </a:lnTo>
                  <a:lnTo>
                    <a:pt x="3462097" y="6870380"/>
                  </a:lnTo>
                  <a:lnTo>
                    <a:pt x="17597" y="6868501"/>
                  </a:lnTo>
                  <a:cubicBezTo>
                    <a:pt x="13271" y="4583618"/>
                    <a:pt x="4326" y="2284883"/>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riangle 12">
              <a:extLst>
                <a:ext uri="{FF2B5EF4-FFF2-40B4-BE49-F238E27FC236}">
                  <a16:creationId xmlns:a16="http://schemas.microsoft.com/office/drawing/2014/main" xmlns="" id="{AFAD3D76-9126-CC42-90B0-5BF85DC91E3E}"/>
                </a:ext>
              </a:extLst>
            </p:cNvPr>
            <p:cNvSpPr/>
            <p:nvPr userDrawn="1"/>
          </p:nvSpPr>
          <p:spPr>
            <a:xfrm>
              <a:off x="3641197" y="5941716"/>
              <a:ext cx="911753" cy="91175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riangle 13">
              <a:extLst>
                <a:ext uri="{FF2B5EF4-FFF2-40B4-BE49-F238E27FC236}">
                  <a16:creationId xmlns:a16="http://schemas.microsoft.com/office/drawing/2014/main" xmlns="" id="{9D011AB3-8218-AE4F-9DF7-810A1B45C453}"/>
                </a:ext>
              </a:extLst>
            </p:cNvPr>
            <p:cNvSpPr/>
            <p:nvPr userDrawn="1"/>
          </p:nvSpPr>
          <p:spPr>
            <a:xfrm rot="10800000">
              <a:off x="4944403" y="174432"/>
              <a:ext cx="1590022" cy="1590022"/>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xmlns="" id="{BE06F857-D2E1-44DD-ABDD-EBB739645B67}"/>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a:t>
            </a:fld>
            <a:endParaRPr lang="en-US" dirty="0"/>
          </a:p>
        </p:txBody>
      </p:sp>
      <p:sp>
        <p:nvSpPr>
          <p:cNvPr id="10" name="Title 1">
            <a:extLst>
              <a:ext uri="{FF2B5EF4-FFF2-40B4-BE49-F238E27FC236}">
                <a16:creationId xmlns:a16="http://schemas.microsoft.com/office/drawing/2014/main" xmlns="" id="{1877EC85-9CA1-EB4F-A9AC-2C02CB520866}"/>
              </a:ext>
            </a:extLst>
          </p:cNvPr>
          <p:cNvSpPr>
            <a:spLocks noGrp="1"/>
          </p:cNvSpPr>
          <p:nvPr>
            <p:ph type="title" hasCustomPrompt="1"/>
          </p:nvPr>
        </p:nvSpPr>
        <p:spPr>
          <a:xfrm>
            <a:off x="7775272" y="1954400"/>
            <a:ext cx="3889053" cy="3002359"/>
          </a:xfrm>
        </p:spPr>
        <p:txBody>
          <a:bodyPr anchor="ctr"/>
          <a:lstStyle>
            <a:lvl1pPr algn="ctr">
              <a:defRPr>
                <a:solidFill>
                  <a:schemeClr val="bg1"/>
                </a:solidFill>
              </a:defRPr>
            </a:lvl1pPr>
          </a:lstStyle>
          <a:p>
            <a:r>
              <a:rPr lang="en-US" dirty="0"/>
              <a:t>Title Goes Here</a:t>
            </a:r>
          </a:p>
        </p:txBody>
      </p:sp>
      <p:sp>
        <p:nvSpPr>
          <p:cNvPr id="9" name="Triangle 8">
            <a:extLst>
              <a:ext uri="{FF2B5EF4-FFF2-40B4-BE49-F238E27FC236}">
                <a16:creationId xmlns:a16="http://schemas.microsoft.com/office/drawing/2014/main" xmlns="" id="{D84320FE-42A3-294B-AAE0-3D16A63E3599}"/>
              </a:ext>
            </a:extLst>
          </p:cNvPr>
          <p:cNvSpPr/>
          <p:nvPr userDrawn="1"/>
        </p:nvSpPr>
        <p:spPr>
          <a:xfrm rot="16200000">
            <a:off x="11604063" y="316289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7437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969007"/>
          </a:xfrm>
        </p:spPr>
        <p:txBody>
          <a:bodyPr anchor="b">
            <a:normAutofit/>
          </a:bodyPr>
          <a:lstStyle>
            <a:lvl1pPr algn="ctr">
              <a:defRPr sz="3600"/>
            </a:lvl1pPr>
          </a:lstStyle>
          <a:p>
            <a:r>
              <a:rPr lang="en-US"/>
              <a:t>Click to edit Master title style</a:t>
            </a:r>
            <a:endParaRPr lang="en-US" dirty="0"/>
          </a:p>
        </p:txBody>
      </p:sp>
      <p:sp>
        <p:nvSpPr>
          <p:cNvPr id="3" name="Text Placeholder 2"/>
          <p:cNvSpPr>
            <a:spLocks noGrp="1"/>
          </p:cNvSpPr>
          <p:nvPr>
            <p:ph type="body" idx="1"/>
          </p:nvPr>
        </p:nvSpPr>
        <p:spPr>
          <a:xfrm>
            <a:off x="1774423" y="3725137"/>
            <a:ext cx="8643154" cy="1093987"/>
          </a:xfrm>
        </p:spPr>
        <p:txBody>
          <a:bodyPr tIns="91440">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pPr/>
              <a:t>1/14/2025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03611485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29357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488654"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54140" y="2017343"/>
            <a:ext cx="4488654"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D6E202-B606-4609-B914-27C9371A1F6D}" type="datetime1">
              <a:rPr lang="en-US" smtClean="0"/>
              <a:pPr/>
              <a:t>1/14/2025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4950385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295603"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488794"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488794"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56025" y="2023003"/>
            <a:ext cx="4488794"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56025" y="2821491"/>
            <a:ext cx="4488794"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D6E202-B606-4609-B914-27C9371A1F6D}" type="datetime1">
              <a:rPr lang="en-US" smtClean="0"/>
              <a:pPr/>
              <a:t>1/14/2025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63351414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2D6E202-B606-4609-B914-27C9371A1F6D}" type="datetime1">
              <a:rPr lang="en-US" smtClean="0"/>
              <a:pPr/>
              <a:t>1/14/2025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30256148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D6E202-B606-4609-B914-27C9371A1F6D}" type="datetime1">
              <a:rPr lang="en-US" smtClean="0"/>
              <a:pPr/>
              <a:t>1/14/2025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1545791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2961967" cy="2406518"/>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3032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2961967"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pPr/>
              <a:t>1/14/2025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5963366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2"/>
            <a:ext cx="5532328" cy="1922299"/>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3200" dirty="0"/>
            </a:lvl1pPr>
          </a:lstStyle>
          <a:p>
            <a:pPr lvl="0" algn="ctr"/>
            <a:r>
              <a:rPr lang="en-US"/>
              <a:t>Click icon to add picture</a:t>
            </a:r>
            <a:endParaRPr lang="en-US" dirty="0"/>
          </a:p>
        </p:txBody>
      </p:sp>
      <p:sp>
        <p:nvSpPr>
          <p:cNvPr id="4" name="Text Placeholder 3"/>
          <p:cNvSpPr>
            <a:spLocks noGrp="1"/>
          </p:cNvSpPr>
          <p:nvPr>
            <p:ph type="body" sz="half" idx="2"/>
          </p:nvPr>
        </p:nvSpPr>
        <p:spPr>
          <a:xfrm>
            <a:off x="1450329" y="3059600"/>
            <a:ext cx="5524404" cy="2090134"/>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62D6E202-B606-4609-B914-27C9371A1F6D}" type="datetime1">
              <a:rPr lang="en-US" smtClean="0"/>
              <a:pPr/>
              <a:t>1/14/2025</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06433821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jpe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9" y="804519"/>
            <a:ext cx="9291215" cy="10492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29121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42079"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62D6E202-B606-4609-B914-27C9371A1F6D}" type="datetime1">
              <a:rPr lang="en-US" smtClean="0"/>
              <a:pPr/>
              <a:t>1/14/2025</a:t>
            </a:fld>
            <a:endParaRPr lang="en-US" dirty="0"/>
          </a:p>
        </p:txBody>
      </p:sp>
      <p:sp>
        <p:nvSpPr>
          <p:cNvPr id="5" name="Footer Placeholder 4"/>
          <p:cNvSpPr>
            <a:spLocks noGrp="1"/>
          </p:cNvSpPr>
          <p:nvPr>
            <p:ph type="ftr" sz="quarter" idx="3"/>
          </p:nvPr>
        </p:nvSpPr>
        <p:spPr>
          <a:xfrm>
            <a:off x="1451579" y="329307"/>
            <a:ext cx="562677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3A98EE3D-8CD1-4C3F-BD1C-C98C9596463C}" type="slidenum">
              <a:rPr lang="en-US" smtClean="0"/>
              <a:pPr/>
              <a:t>‹#›</a:t>
            </a:fld>
            <a:endParaRPr lang="en-US" dirty="0"/>
          </a:p>
        </p:txBody>
      </p:sp>
      <p:sp>
        <p:nvSpPr>
          <p:cNvPr id="9" name="Rectangle 8"/>
          <p:cNvSpPr/>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26">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2" name="Straight Connector 11"/>
          <p:cNvCxnSpPr/>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3183313"/>
      </p:ext>
    </p:extLst>
  </p:cSld>
  <p:clrMap bg1="dk1" tx1="lt1" bg2="dk2" tx2="lt2" accent1="accent1" accent2="accent2" accent3="accent3" accent4="accent4" accent5="accent5" accent6="accent6" hlink="hlink" folHlink="folHlink"/>
  <p:sldLayoutIdLst>
    <p:sldLayoutId id="2147484296" r:id="rId1"/>
    <p:sldLayoutId id="2147484297" r:id="rId2"/>
    <p:sldLayoutId id="2147484298" r:id="rId3"/>
    <p:sldLayoutId id="2147484299" r:id="rId4"/>
    <p:sldLayoutId id="2147484300" r:id="rId5"/>
    <p:sldLayoutId id="2147484301" r:id="rId6"/>
    <p:sldLayoutId id="2147484302" r:id="rId7"/>
    <p:sldLayoutId id="2147484303" r:id="rId8"/>
    <p:sldLayoutId id="2147484304"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4" r:id="rId18"/>
    <p:sldLayoutId id="2147484315" r:id="rId19"/>
    <p:sldLayoutId id="2147484316" r:id="rId20"/>
    <p:sldLayoutId id="2147484318" r:id="rId21"/>
    <p:sldLayoutId id="2147483787" r:id="rId22"/>
    <p:sldLayoutId id="2147483784" r:id="rId23"/>
    <p:sldLayoutId id="2147483782" r:id="rId24"/>
  </p:sldLayoutIdLst>
  <p:hf sldNum="0" hdr="0" ftr="0" dt="0"/>
  <p:txStyles>
    <p:titleStyle>
      <a:lvl1pPr algn="ctr" defTabSz="914400" rtl="0" eaLnBrk="1" latinLnBrk="0" hangingPunct="1">
        <a:lnSpc>
          <a:spcPct val="90000"/>
        </a:lnSpc>
        <a:spcBef>
          <a:spcPct val="0"/>
        </a:spcBef>
        <a:buNone/>
        <a:defRPr sz="3200" b="0" i="0" kern="1200" cap="all">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16.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6.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6.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1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5.png"/><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1E7C09F3-1BE8-0445-A3C4-9C100D32B8D9}"/>
              </a:ext>
            </a:extLst>
          </p:cNvPr>
          <p:cNvSpPr>
            <a:spLocks noGrp="1"/>
          </p:cNvSpPr>
          <p:nvPr>
            <p:ph type="ctrTitle"/>
          </p:nvPr>
        </p:nvSpPr>
        <p:spPr>
          <a:xfrm>
            <a:off x="692908" y="1342218"/>
            <a:ext cx="5342131" cy="3566160"/>
          </a:xfrm>
        </p:spPr>
        <p:txBody>
          <a:bodyPr>
            <a:normAutofit fontScale="90000"/>
          </a:bodyPr>
          <a:lstStyle/>
          <a:p>
            <a:r>
              <a:rPr lang="en-US" dirty="0">
                <a:solidFill>
                  <a:schemeClr val="tx1"/>
                </a:solidFill>
              </a:rPr>
              <a:t>Melanoma </a:t>
            </a:r>
            <a:r>
              <a:rPr lang="en-US" dirty="0">
                <a:solidFill>
                  <a:schemeClr val="accent1"/>
                </a:solidFill>
              </a:rPr>
              <a:t>Classification</a:t>
            </a:r>
            <a:r>
              <a:rPr lang="en-US" dirty="0">
                <a:solidFill>
                  <a:schemeClr val="tx1"/>
                </a:solidFill>
              </a:rPr>
              <a:t> Using </a:t>
            </a:r>
            <a:r>
              <a:rPr lang="en-US" dirty="0">
                <a:solidFill>
                  <a:schemeClr val="accent1"/>
                </a:solidFill>
              </a:rPr>
              <a:t>Dermoscopic</a:t>
            </a:r>
            <a:r>
              <a:rPr lang="en-US" dirty="0">
                <a:solidFill>
                  <a:schemeClr val="tx1"/>
                </a:solidFill>
              </a:rPr>
              <a:t> Image</a:t>
            </a:r>
          </a:p>
        </p:txBody>
      </p:sp>
      <p:pic>
        <p:nvPicPr>
          <p:cNvPr id="16" name="Picture Placeholder 15" descr="people looking at floorplan">
            <a:extLst>
              <a:ext uri="{FF2B5EF4-FFF2-40B4-BE49-F238E27FC236}">
                <a16:creationId xmlns:a16="http://schemas.microsoft.com/office/drawing/2014/main" xmlns="" id="{DAC60D5D-D287-9B45-9F54-93A410AFF149}"/>
              </a:ext>
            </a:extLst>
          </p:cNvPr>
          <p:cNvPicPr>
            <a:picLocks noGrp="1" noChangeAspect="1"/>
          </p:cNvPicPr>
          <p:nvPr>
            <p:ph type="pic" sz="quarter" idx="13"/>
          </p:nvPr>
        </p:nvPicPr>
        <p:blipFill>
          <a:blip r:embed="rId2" cstate="screen">
            <a:grayscl/>
            <a:extLst>
              <a:ext uri="{28A0092B-C50C-407E-A947-70E740481C1C}">
                <a14:useLocalDpi xmlns:a14="http://schemas.microsoft.com/office/drawing/2010/main"/>
              </a:ext>
            </a:extLst>
          </a:blip>
          <a:srcRect t="1" b="1"/>
          <a:stretch>
            <a:fillRect/>
          </a:stretch>
        </p:blipFill>
        <p:spPr>
          <a:xfrm>
            <a:off x="4960643" y="-19457"/>
            <a:ext cx="7261837" cy="6877457"/>
          </a:xfrm>
        </p:spPr>
      </p:pic>
    </p:spTree>
    <p:extLst>
      <p:ext uri="{BB962C8B-B14F-4D97-AF65-F5344CB8AC3E}">
        <p14:creationId xmlns:p14="http://schemas.microsoft.com/office/powerpoint/2010/main" val="15641109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FDDF5302-8BAF-DD47-A375-773B74B64955}"/>
              </a:ext>
            </a:extLst>
          </p:cNvPr>
          <p:cNvSpPr>
            <a:spLocks noGrp="1"/>
          </p:cNvSpPr>
          <p:nvPr>
            <p:ph type="title"/>
          </p:nvPr>
        </p:nvSpPr>
        <p:spPr>
          <a:xfrm>
            <a:off x="649358" y="1609159"/>
            <a:ext cx="4863546" cy="2777311"/>
          </a:xfrm>
        </p:spPr>
        <p:txBody>
          <a:bodyPr>
            <a:normAutofit fontScale="90000"/>
          </a:bodyPr>
          <a:lstStyle/>
          <a:p>
            <a:pPr algn="ctr"/>
            <a:r>
              <a:rPr lang="en-US" dirty="0"/>
              <a:t>             </a:t>
            </a:r>
            <a:r>
              <a:rPr lang="en-US" dirty="0" smtClean="0"/>
              <a:t>02</a:t>
            </a:r>
            <a:br>
              <a:rPr lang="en-US" dirty="0" smtClean="0"/>
            </a:br>
            <a:r>
              <a:rPr lang="en-US" dirty="0"/>
              <a:t/>
            </a:r>
            <a:br>
              <a:rPr lang="en-US" dirty="0"/>
            </a:br>
            <a:r>
              <a:rPr lang="en-US" dirty="0"/>
              <a:t>   </a:t>
            </a:r>
            <a:r>
              <a:rPr lang="en" sz="6000" dirty="0" smtClean="0"/>
              <a:t>Literature Review</a:t>
            </a:r>
            <a:endParaRPr lang="en-US" sz="6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54630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786DAAE-C08D-46E3-A8CE-2D266D3974F7}"/>
              </a:ext>
            </a:extLst>
          </p:cNvPr>
          <p:cNvSpPr>
            <a:spLocks noGrp="1"/>
          </p:cNvSpPr>
          <p:nvPr>
            <p:ph idx="1"/>
          </p:nvPr>
        </p:nvSpPr>
        <p:spPr/>
        <p:txBody>
          <a:bodyPr>
            <a:normAutofit/>
          </a:bodyPr>
          <a:lstStyle/>
          <a:p>
            <a:pPr lvl="0"/>
            <a:r>
              <a:rPr lang="en-US" b="1" dirty="0"/>
              <a:t>Ali et al. (2021): </a:t>
            </a:r>
            <a:r>
              <a:rPr lang="en-US" dirty="0"/>
              <a:t>This paper presents an enhanced </a:t>
            </a:r>
            <a:r>
              <a:rPr lang="en-US" dirty="0">
                <a:solidFill>
                  <a:schemeClr val="accent1"/>
                </a:solidFill>
              </a:rPr>
              <a:t>DCNN model </a:t>
            </a:r>
            <a:r>
              <a:rPr lang="en-US" dirty="0"/>
              <a:t>for skin </a:t>
            </a:r>
            <a:r>
              <a:rPr lang="en-US" dirty="0" smtClean="0"/>
              <a:t>cancer </a:t>
            </a:r>
            <a:r>
              <a:rPr lang="en-US" dirty="0"/>
              <a:t>classification, evaluated against popular transfer learning models (e.g., ResNet, VGG-16). Using the </a:t>
            </a:r>
            <a:r>
              <a:rPr lang="en-US" dirty="0">
                <a:solidFill>
                  <a:schemeClr val="accent1"/>
                </a:solidFill>
              </a:rPr>
              <a:t>HAM10000 dataset</a:t>
            </a:r>
            <a:r>
              <a:rPr lang="en-US" dirty="0"/>
              <a:t>, the authors employed preprocessing steps such as noise removal, normalization, and data augmentation to improve model performance, achieving a high classification </a:t>
            </a:r>
            <a:r>
              <a:rPr lang="en-US" dirty="0">
                <a:solidFill>
                  <a:schemeClr val="accent1"/>
                </a:solidFill>
              </a:rPr>
              <a:t>accuracy of 91.43% </a:t>
            </a:r>
            <a:r>
              <a:rPr lang="en-US" dirty="0"/>
              <a:t>on test data. Their use of data augmentation and specialized feature extraction techniques in DCNN provides a reliable method for early skin cancer detection. This study highlights the advantages of DCNN over existing models, emphasizing the need for robust preprocessing and balanced data handling in dermatological image </a:t>
            </a:r>
            <a:r>
              <a:rPr lang="en-US" dirty="0" smtClean="0"/>
              <a:t>analysis..</a:t>
            </a:r>
            <a:endParaRPr lang="en-US" dirty="0"/>
          </a:p>
        </p:txBody>
      </p:sp>
      <p:sp>
        <p:nvSpPr>
          <p:cNvPr id="2" name="Title 1">
            <a:extLst>
              <a:ext uri="{FF2B5EF4-FFF2-40B4-BE49-F238E27FC236}">
                <a16:creationId xmlns:a16="http://schemas.microsoft.com/office/drawing/2014/main" xmlns="" id="{F2A115AC-F6DD-4765-9553-9296098AFACF}"/>
              </a:ext>
            </a:extLst>
          </p:cNvPr>
          <p:cNvSpPr>
            <a:spLocks noGrp="1"/>
          </p:cNvSpPr>
          <p:nvPr>
            <p:ph type="title"/>
          </p:nvPr>
        </p:nvSpPr>
        <p:spPr/>
        <p:txBody>
          <a:bodyPr anchor="ctr">
            <a:normAutofit/>
          </a:bodyPr>
          <a:lstStyle/>
          <a:p>
            <a:r>
              <a:rPr lang="en-US" sz="3200" dirty="0"/>
              <a:t>Cont.</a:t>
            </a:r>
          </a:p>
        </p:txBody>
      </p:sp>
    </p:spTree>
    <p:extLst>
      <p:ext uri="{BB962C8B-B14F-4D97-AF65-F5344CB8AC3E}">
        <p14:creationId xmlns:p14="http://schemas.microsoft.com/office/powerpoint/2010/main" val="3880855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786DAAE-C08D-46E3-A8CE-2D266D3974F7}"/>
              </a:ext>
            </a:extLst>
          </p:cNvPr>
          <p:cNvSpPr>
            <a:spLocks noGrp="1"/>
          </p:cNvSpPr>
          <p:nvPr>
            <p:ph idx="1"/>
          </p:nvPr>
        </p:nvSpPr>
        <p:spPr/>
        <p:txBody>
          <a:bodyPr>
            <a:normAutofit lnSpcReduction="10000"/>
          </a:bodyPr>
          <a:lstStyle/>
          <a:p>
            <a:r>
              <a:rPr lang="en-US" b="1" dirty="0"/>
              <a:t>Kassem et al. (2021): </a:t>
            </a:r>
            <a:r>
              <a:rPr lang="en-US" dirty="0"/>
              <a:t>This systematic review explores both </a:t>
            </a:r>
            <a:r>
              <a:rPr lang="en-US" dirty="0">
                <a:solidFill>
                  <a:schemeClr val="accent1"/>
                </a:solidFill>
              </a:rPr>
              <a:t>ML and DL </a:t>
            </a:r>
            <a:r>
              <a:rPr lang="en-US" dirty="0" smtClean="0">
                <a:solidFill>
                  <a:schemeClr val="accent1"/>
                </a:solidFill>
              </a:rPr>
              <a:t>approaches </a:t>
            </a:r>
            <a:r>
              <a:rPr lang="en-US" dirty="0"/>
              <a:t>for skin lesion classification, highlighting advancements, challenges, and the effectiveness of different methodologies. Using datasets like </a:t>
            </a:r>
            <a:r>
              <a:rPr lang="en-US" dirty="0">
                <a:solidFill>
                  <a:schemeClr val="accent1"/>
                </a:solidFill>
              </a:rPr>
              <a:t>ISIC and PH2</a:t>
            </a:r>
            <a:r>
              <a:rPr lang="en-US" dirty="0"/>
              <a:t>, the study finds that DL models, particularly </a:t>
            </a:r>
            <a:r>
              <a:rPr lang="en-US" dirty="0">
                <a:solidFill>
                  <a:schemeClr val="accent1"/>
                </a:solidFill>
              </a:rPr>
              <a:t>CNNs and transfer learning </a:t>
            </a:r>
            <a:r>
              <a:rPr lang="en-US" dirty="0"/>
              <a:t>methods, </a:t>
            </a:r>
            <a:r>
              <a:rPr lang="en-US" dirty="0" smtClean="0"/>
              <a:t>significantly </a:t>
            </a:r>
            <a:r>
              <a:rPr lang="en-US" dirty="0"/>
              <a:t>improve diagnostic accuracy over traditional ML methods. Preprocessing techniques, such as noise reduction and data augmentation, enhance image quality, while ensemble methods help overcome individual model limitations. The review underscores the importance of </a:t>
            </a:r>
            <a:r>
              <a:rPr lang="en-US" dirty="0" smtClean="0"/>
              <a:t>explain ability </a:t>
            </a:r>
            <a:r>
              <a:rPr lang="en-US" dirty="0"/>
              <a:t>in DL models and advocates for </a:t>
            </a:r>
            <a:r>
              <a:rPr lang="en-US" dirty="0" smtClean="0"/>
              <a:t>balanced</a:t>
            </a:r>
            <a:r>
              <a:rPr lang="en-US" dirty="0"/>
              <a:t>, diverse datasets to improve model robustness. This comprehensive overview of CAD systems provides a strong foundation for developing skin cancer detection models, as seen in recent DL advancements.</a:t>
            </a:r>
            <a:endParaRPr lang="en-US" kern="0" dirty="0">
              <a:solidFill>
                <a:srgbClr val="FFFFFF"/>
              </a:solidFill>
              <a:latin typeface="Lato"/>
              <a:sym typeface="Lato"/>
            </a:endParaRPr>
          </a:p>
          <a:p>
            <a:pPr lvl="0"/>
            <a:endParaRPr lang="en-US" kern="0" dirty="0">
              <a:solidFill>
                <a:srgbClr val="FFFFFF"/>
              </a:solidFill>
              <a:latin typeface="Lato"/>
              <a:sym typeface="Lato"/>
            </a:endParaRPr>
          </a:p>
        </p:txBody>
      </p:sp>
      <p:sp>
        <p:nvSpPr>
          <p:cNvPr id="2" name="Title 1">
            <a:extLst>
              <a:ext uri="{FF2B5EF4-FFF2-40B4-BE49-F238E27FC236}">
                <a16:creationId xmlns:a16="http://schemas.microsoft.com/office/drawing/2014/main" xmlns="" id="{F2A115AC-F6DD-4765-9553-9296098AFACF}"/>
              </a:ext>
            </a:extLst>
          </p:cNvPr>
          <p:cNvSpPr>
            <a:spLocks noGrp="1"/>
          </p:cNvSpPr>
          <p:nvPr>
            <p:ph type="title"/>
          </p:nvPr>
        </p:nvSpPr>
        <p:spPr/>
        <p:txBody>
          <a:bodyPr anchor="ctr">
            <a:normAutofit/>
          </a:bodyPr>
          <a:lstStyle/>
          <a:p>
            <a:r>
              <a:rPr lang="en-US" sz="3200" dirty="0"/>
              <a:t>Cont.</a:t>
            </a:r>
          </a:p>
        </p:txBody>
      </p:sp>
    </p:spTree>
    <p:extLst>
      <p:ext uri="{BB962C8B-B14F-4D97-AF65-F5344CB8AC3E}">
        <p14:creationId xmlns:p14="http://schemas.microsoft.com/office/powerpoint/2010/main" val="22593371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FDDF5302-8BAF-DD47-A375-773B74B64955}"/>
              </a:ext>
            </a:extLst>
          </p:cNvPr>
          <p:cNvSpPr>
            <a:spLocks noGrp="1"/>
          </p:cNvSpPr>
          <p:nvPr>
            <p:ph type="title"/>
          </p:nvPr>
        </p:nvSpPr>
        <p:spPr/>
        <p:txBody>
          <a:bodyPr>
            <a:normAutofit/>
          </a:bodyPr>
          <a:lstStyle/>
          <a:p>
            <a:pPr algn="ctr"/>
            <a:r>
              <a:rPr lang="en-US" dirty="0"/>
              <a:t>             </a:t>
            </a:r>
            <a:r>
              <a:rPr lang="en-US" dirty="0" smtClean="0"/>
              <a:t/>
            </a:r>
            <a:br>
              <a:rPr lang="en-US" dirty="0" smtClean="0"/>
            </a:br>
            <a:r>
              <a:rPr lang="en-US" dirty="0"/>
              <a:t> </a:t>
            </a:r>
            <a:r>
              <a:rPr lang="en-US" dirty="0" smtClean="0"/>
              <a:t>            03</a:t>
            </a:r>
            <a:r>
              <a:rPr lang="en-US" dirty="0"/>
              <a:t/>
            </a:r>
            <a:br>
              <a:rPr lang="en-US" dirty="0"/>
            </a:br>
            <a:r>
              <a:rPr lang="en" sz="6000" dirty="0" smtClean="0"/>
              <a:t>Data </a:t>
            </a:r>
            <a:r>
              <a:rPr lang="en" sz="6000" dirty="0"/>
              <a:t>Set</a:t>
            </a:r>
            <a:endParaRPr lang="en-US" sz="6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48139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786DAAE-C08D-46E3-A8CE-2D266D3974F7}"/>
              </a:ext>
            </a:extLst>
          </p:cNvPr>
          <p:cNvSpPr>
            <a:spLocks noGrp="1"/>
          </p:cNvSpPr>
          <p:nvPr>
            <p:ph idx="1"/>
          </p:nvPr>
        </p:nvSpPr>
        <p:spPr>
          <a:xfrm>
            <a:off x="932329" y="2031120"/>
            <a:ext cx="10452848" cy="3933150"/>
          </a:xfrm>
        </p:spPr>
        <p:txBody>
          <a:bodyPr>
            <a:normAutofit/>
          </a:bodyPr>
          <a:lstStyle/>
          <a:p>
            <a:pPr marL="174625" lvl="0" indent="-22225">
              <a:spcBef>
                <a:spcPts val="0"/>
              </a:spcBef>
              <a:spcAft>
                <a:spcPts val="0"/>
              </a:spcAft>
              <a:buClr>
                <a:srgbClr val="FFFFFF"/>
              </a:buClr>
              <a:buSzPts val="1200"/>
              <a:buNone/>
            </a:pPr>
            <a:r>
              <a:rPr lang="en-US" dirty="0">
                <a:sym typeface="Lato"/>
              </a:rPr>
              <a:t>Melanoma Skin Cancer Dataset contains </a:t>
            </a:r>
            <a:r>
              <a:rPr lang="en-US" b="1" dirty="0">
                <a:solidFill>
                  <a:schemeClr val="accent1"/>
                </a:solidFill>
                <a:sym typeface="Lato"/>
              </a:rPr>
              <a:t>10,000 images</a:t>
            </a:r>
            <a:r>
              <a:rPr lang="en-US" dirty="0">
                <a:sym typeface="Lato"/>
              </a:rPr>
              <a:t>. Melanoma skin cancer is deadly cancer, early detection and cure can save many lives. This dataset will be useful for developing the </a:t>
            </a:r>
            <a:r>
              <a:rPr lang="en-US" dirty="0" smtClean="0">
                <a:sym typeface="Lato"/>
              </a:rPr>
              <a:t> </a:t>
            </a:r>
            <a:r>
              <a:rPr lang="en-US" dirty="0">
                <a:sym typeface="Lato"/>
              </a:rPr>
              <a:t>models for accurate classification of melanoma. </a:t>
            </a:r>
            <a:endParaRPr lang="en-US" dirty="0" smtClean="0">
              <a:sym typeface="Lato"/>
            </a:endParaRPr>
          </a:p>
          <a:p>
            <a:pPr marL="174625" lvl="0" indent="-22225">
              <a:spcBef>
                <a:spcPts val="0"/>
              </a:spcBef>
              <a:spcAft>
                <a:spcPts val="0"/>
              </a:spcAft>
              <a:buClr>
                <a:srgbClr val="FFFFFF"/>
              </a:buClr>
              <a:buSzPts val="1200"/>
              <a:buNone/>
            </a:pPr>
            <a:endParaRPr lang="en-US" dirty="0">
              <a:sym typeface="Lato"/>
            </a:endParaRPr>
          </a:p>
          <a:p>
            <a:pPr marL="174625" lvl="0" indent="-22225">
              <a:spcBef>
                <a:spcPts val="0"/>
              </a:spcBef>
              <a:spcAft>
                <a:spcPts val="0"/>
              </a:spcAft>
              <a:buClr>
                <a:srgbClr val="FFFFFF"/>
              </a:buClr>
              <a:buSzPts val="1200"/>
              <a:buNone/>
            </a:pPr>
            <a:r>
              <a:rPr lang="en-US" dirty="0" smtClean="0">
                <a:sym typeface="Lato"/>
              </a:rPr>
              <a:t>Dataset </a:t>
            </a:r>
            <a:r>
              <a:rPr lang="en-US" dirty="0">
                <a:sym typeface="Lato"/>
              </a:rPr>
              <a:t>consists of </a:t>
            </a:r>
            <a:r>
              <a:rPr lang="en-US" b="1" dirty="0">
                <a:solidFill>
                  <a:schemeClr val="accent1"/>
                </a:solidFill>
                <a:sym typeface="Lato"/>
              </a:rPr>
              <a:t>9600</a:t>
            </a:r>
            <a:r>
              <a:rPr lang="en-US" dirty="0">
                <a:sym typeface="Lato"/>
              </a:rPr>
              <a:t> images for </a:t>
            </a:r>
            <a:r>
              <a:rPr lang="en-US" dirty="0">
                <a:solidFill>
                  <a:schemeClr val="accent1"/>
                </a:solidFill>
                <a:sym typeface="Lato"/>
              </a:rPr>
              <a:t>training</a:t>
            </a:r>
            <a:r>
              <a:rPr lang="en-US" dirty="0">
                <a:sym typeface="Lato"/>
              </a:rPr>
              <a:t> the model and </a:t>
            </a:r>
            <a:r>
              <a:rPr lang="en-US" b="1" dirty="0">
                <a:solidFill>
                  <a:schemeClr val="accent1"/>
                </a:solidFill>
                <a:sym typeface="Lato"/>
              </a:rPr>
              <a:t>1000</a:t>
            </a:r>
            <a:r>
              <a:rPr lang="en-US" dirty="0">
                <a:sym typeface="Lato"/>
              </a:rPr>
              <a:t> images for </a:t>
            </a:r>
            <a:r>
              <a:rPr lang="en-US" b="1" dirty="0">
                <a:solidFill>
                  <a:schemeClr val="accent1"/>
                </a:solidFill>
                <a:sym typeface="Lato"/>
              </a:rPr>
              <a:t>evaluation</a:t>
            </a:r>
            <a:r>
              <a:rPr lang="en-US" dirty="0">
                <a:sym typeface="Lato"/>
              </a:rPr>
              <a:t> of model.</a:t>
            </a:r>
          </a:p>
          <a:p>
            <a:pPr marL="0" lvl="0" indent="0">
              <a:spcBef>
                <a:spcPts val="0"/>
              </a:spcBef>
              <a:spcAft>
                <a:spcPts val="0"/>
              </a:spcAft>
              <a:buClr>
                <a:srgbClr val="FFFFFF"/>
              </a:buClr>
              <a:buSzPts val="1200"/>
              <a:buNone/>
            </a:pPr>
            <a:endParaRPr lang="en-US" kern="0" dirty="0">
              <a:solidFill>
                <a:srgbClr val="FFFFFF"/>
              </a:solidFill>
              <a:latin typeface="Lato"/>
              <a:sym typeface="Lato"/>
            </a:endParaRPr>
          </a:p>
        </p:txBody>
      </p:sp>
      <p:sp>
        <p:nvSpPr>
          <p:cNvPr id="2" name="Title 1">
            <a:extLst>
              <a:ext uri="{FF2B5EF4-FFF2-40B4-BE49-F238E27FC236}">
                <a16:creationId xmlns:a16="http://schemas.microsoft.com/office/drawing/2014/main" xmlns="" id="{F2A115AC-F6DD-4765-9553-9296098AFACF}"/>
              </a:ext>
            </a:extLst>
          </p:cNvPr>
          <p:cNvSpPr>
            <a:spLocks noGrp="1"/>
          </p:cNvSpPr>
          <p:nvPr>
            <p:ph type="title"/>
          </p:nvPr>
        </p:nvSpPr>
        <p:spPr>
          <a:xfrm>
            <a:off x="919972" y="1017297"/>
            <a:ext cx="10452849" cy="910492"/>
          </a:xfrm>
        </p:spPr>
        <p:txBody>
          <a:bodyPr anchor="ctr">
            <a:normAutofit fontScale="90000"/>
          </a:bodyPr>
          <a:lstStyle/>
          <a:p>
            <a:r>
              <a:rPr lang="en-US" sz="3200" dirty="0"/>
              <a:t>Melanoma Skin Cancer Dataset of 10000 Images</a:t>
            </a:r>
            <a:endParaRPr lang="en-US" sz="3200" dirty="0">
              <a:solidFill>
                <a:srgbClr val="FFFEFF"/>
              </a:solidFill>
            </a:endParaRPr>
          </a:p>
        </p:txBody>
      </p:sp>
    </p:spTree>
    <p:extLst>
      <p:ext uri="{BB962C8B-B14F-4D97-AF65-F5344CB8AC3E}">
        <p14:creationId xmlns:p14="http://schemas.microsoft.com/office/powerpoint/2010/main" val="15345519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786DAAE-C08D-46E3-A8CE-2D266D3974F7}"/>
              </a:ext>
            </a:extLst>
          </p:cNvPr>
          <p:cNvSpPr>
            <a:spLocks noGrp="1"/>
          </p:cNvSpPr>
          <p:nvPr>
            <p:ph idx="1"/>
          </p:nvPr>
        </p:nvSpPr>
        <p:spPr>
          <a:xfrm>
            <a:off x="901849" y="2031121"/>
            <a:ext cx="10452848" cy="3933150"/>
          </a:xfrm>
        </p:spPr>
        <p:txBody>
          <a:bodyPr>
            <a:normAutofit/>
          </a:bodyPr>
          <a:lstStyle/>
          <a:p>
            <a:pPr marL="174625" indent="-22225">
              <a:spcBef>
                <a:spcPts val="0"/>
              </a:spcBef>
              <a:buClr>
                <a:srgbClr val="FFFFFF"/>
              </a:buClr>
              <a:buSzPts val="1200"/>
              <a:buNone/>
            </a:pPr>
            <a:r>
              <a:rPr lang="en-US" b="1" dirty="0">
                <a:solidFill>
                  <a:schemeClr val="accent1"/>
                </a:solidFill>
                <a:sym typeface="Lato"/>
              </a:rPr>
              <a:t>Total Images:  </a:t>
            </a:r>
            <a:r>
              <a:rPr lang="en-US" b="1" dirty="0" smtClean="0">
                <a:solidFill>
                  <a:schemeClr val="accent1"/>
                </a:solidFill>
                <a:sym typeface="Lato"/>
              </a:rPr>
              <a:t> </a:t>
            </a:r>
            <a:r>
              <a:rPr lang="en-US" dirty="0" smtClean="0">
                <a:sym typeface="Lato"/>
              </a:rPr>
              <a:t>Approximately </a:t>
            </a:r>
            <a:r>
              <a:rPr lang="en-US" dirty="0">
                <a:sym typeface="Lato"/>
              </a:rPr>
              <a:t>5000 images.</a:t>
            </a:r>
          </a:p>
          <a:p>
            <a:pPr marL="174625" indent="-22225">
              <a:spcBef>
                <a:spcPts val="0"/>
              </a:spcBef>
              <a:buClr>
                <a:srgbClr val="FFFFFF"/>
              </a:buClr>
              <a:buSzPts val="1200"/>
              <a:buNone/>
            </a:pPr>
            <a:r>
              <a:rPr lang="en-US" b="1" dirty="0">
                <a:solidFill>
                  <a:schemeClr val="accent1"/>
                </a:solidFill>
                <a:sym typeface="Lato"/>
              </a:rPr>
              <a:t>Classes: </a:t>
            </a:r>
            <a:r>
              <a:rPr lang="en-US" b="1" dirty="0" smtClean="0">
                <a:solidFill>
                  <a:schemeClr val="accent1"/>
                </a:solidFill>
                <a:sym typeface="Lato"/>
              </a:rPr>
              <a:t> </a:t>
            </a:r>
            <a:r>
              <a:rPr lang="en-US" dirty="0" smtClean="0">
                <a:sym typeface="Lato"/>
              </a:rPr>
              <a:t>Melanoma(1</a:t>
            </a:r>
            <a:r>
              <a:rPr lang="en-US" dirty="0">
                <a:sym typeface="Lato"/>
              </a:rPr>
              <a:t>), Benign(0)</a:t>
            </a:r>
          </a:p>
          <a:p>
            <a:pPr marL="174625" indent="-22225">
              <a:spcBef>
                <a:spcPts val="0"/>
              </a:spcBef>
              <a:buClr>
                <a:srgbClr val="FFFFFF"/>
              </a:buClr>
              <a:buSzPts val="1200"/>
              <a:buNone/>
            </a:pPr>
            <a:r>
              <a:rPr lang="en-US" b="1" dirty="0">
                <a:solidFill>
                  <a:schemeClr val="accent1"/>
                </a:solidFill>
                <a:sym typeface="Lato"/>
              </a:rPr>
              <a:t>Resolution: </a:t>
            </a:r>
            <a:r>
              <a:rPr lang="en-US" b="1" dirty="0" smtClean="0">
                <a:solidFill>
                  <a:schemeClr val="accent1"/>
                </a:solidFill>
                <a:sym typeface="Lato"/>
              </a:rPr>
              <a:t> </a:t>
            </a:r>
            <a:r>
              <a:rPr lang="en-US" dirty="0" smtClean="0">
                <a:sym typeface="Lato"/>
              </a:rPr>
              <a:t>Varies</a:t>
            </a:r>
            <a:r>
              <a:rPr lang="en-US" dirty="0">
                <a:sym typeface="Lato"/>
              </a:rPr>
              <a:t>, but most images are high resolution, allowing detailed examination.</a:t>
            </a:r>
          </a:p>
          <a:p>
            <a:pPr marL="0" lvl="0" indent="0">
              <a:spcBef>
                <a:spcPts val="0"/>
              </a:spcBef>
              <a:spcAft>
                <a:spcPts val="0"/>
              </a:spcAft>
              <a:buClr>
                <a:srgbClr val="FFFFFF"/>
              </a:buClr>
              <a:buSzPts val="1200"/>
              <a:buNone/>
            </a:pPr>
            <a:endParaRPr lang="en-US" kern="0" dirty="0">
              <a:solidFill>
                <a:srgbClr val="FFFFFF"/>
              </a:solidFill>
              <a:latin typeface="Lato"/>
              <a:sym typeface="Lato"/>
            </a:endParaRPr>
          </a:p>
          <a:p>
            <a:pPr marL="0" lvl="0" indent="0">
              <a:spcBef>
                <a:spcPts val="0"/>
              </a:spcBef>
              <a:spcAft>
                <a:spcPts val="0"/>
              </a:spcAft>
              <a:buClr>
                <a:srgbClr val="FFFFFF"/>
              </a:buClr>
              <a:buSzPts val="1200"/>
              <a:buNone/>
            </a:pPr>
            <a:endParaRPr lang="en-US" kern="0" dirty="0">
              <a:solidFill>
                <a:srgbClr val="FFFFFF"/>
              </a:solidFill>
              <a:latin typeface="Lato"/>
              <a:sym typeface="Lato"/>
            </a:endParaRPr>
          </a:p>
        </p:txBody>
      </p:sp>
      <p:sp>
        <p:nvSpPr>
          <p:cNvPr id="2" name="Title 1">
            <a:extLst>
              <a:ext uri="{FF2B5EF4-FFF2-40B4-BE49-F238E27FC236}">
                <a16:creationId xmlns:a16="http://schemas.microsoft.com/office/drawing/2014/main" xmlns="" id="{F2A115AC-F6DD-4765-9553-9296098AFACF}"/>
              </a:ext>
            </a:extLst>
          </p:cNvPr>
          <p:cNvSpPr>
            <a:spLocks noGrp="1"/>
          </p:cNvSpPr>
          <p:nvPr>
            <p:ph type="title"/>
          </p:nvPr>
        </p:nvSpPr>
        <p:spPr/>
        <p:txBody>
          <a:bodyPr anchor="ctr">
            <a:normAutofit/>
          </a:bodyPr>
          <a:lstStyle/>
          <a:p>
            <a:r>
              <a:rPr lang="en-US" dirty="0"/>
              <a:t>O</a:t>
            </a:r>
            <a:r>
              <a:rPr lang="en-US" dirty="0" smtClean="0"/>
              <a:t>ur Data SET Description</a:t>
            </a:r>
            <a:endParaRPr lang="en-US" sz="3200" dirty="0">
              <a:solidFill>
                <a:srgbClr val="FFFEFF"/>
              </a:solidFill>
            </a:endParaRPr>
          </a:p>
        </p:txBody>
      </p:sp>
    </p:spTree>
    <p:extLst>
      <p:ext uri="{BB962C8B-B14F-4D97-AF65-F5344CB8AC3E}">
        <p14:creationId xmlns:p14="http://schemas.microsoft.com/office/powerpoint/2010/main" val="28058396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FDDF5302-8BAF-DD47-A375-773B74B64955}"/>
              </a:ext>
            </a:extLst>
          </p:cNvPr>
          <p:cNvSpPr>
            <a:spLocks noGrp="1"/>
          </p:cNvSpPr>
          <p:nvPr>
            <p:ph type="title"/>
          </p:nvPr>
        </p:nvSpPr>
        <p:spPr>
          <a:xfrm>
            <a:off x="0" y="1942791"/>
            <a:ext cx="6612835" cy="2499015"/>
          </a:xfrm>
        </p:spPr>
        <p:txBody>
          <a:bodyPr>
            <a:normAutofit/>
          </a:bodyPr>
          <a:lstStyle/>
          <a:p>
            <a:pPr algn="ctr"/>
            <a:r>
              <a:rPr lang="en-US" dirty="0"/>
              <a:t>             04</a:t>
            </a:r>
            <a:br>
              <a:rPr lang="en-US" dirty="0"/>
            </a:br>
            <a:r>
              <a:rPr lang="en-US" dirty="0"/>
              <a:t>   </a:t>
            </a:r>
            <a:r>
              <a:rPr lang="en" sz="6000" dirty="0" smtClean="0"/>
              <a:t>Methodology</a:t>
            </a:r>
            <a:endParaRPr lang="en-US" sz="6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16226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786DAAE-C08D-46E3-A8CE-2D266D3974F7}"/>
              </a:ext>
            </a:extLst>
          </p:cNvPr>
          <p:cNvSpPr>
            <a:spLocks noGrp="1"/>
          </p:cNvSpPr>
          <p:nvPr>
            <p:ph idx="1"/>
          </p:nvPr>
        </p:nvSpPr>
        <p:spPr/>
        <p:txBody>
          <a:bodyPr>
            <a:normAutofit/>
          </a:bodyPr>
          <a:lstStyle/>
          <a:p>
            <a:pPr marL="0" lvl="0" indent="0">
              <a:spcBef>
                <a:spcPts val="0"/>
              </a:spcBef>
              <a:spcAft>
                <a:spcPts val="0"/>
              </a:spcAft>
              <a:buClr>
                <a:srgbClr val="000000"/>
              </a:buClr>
              <a:buSzTx/>
              <a:buNone/>
            </a:pPr>
            <a:endParaRPr lang="en-US" sz="1400" b="1" kern="0" dirty="0">
              <a:solidFill>
                <a:srgbClr val="FFFFFF"/>
              </a:solidFill>
              <a:latin typeface="Arial"/>
              <a:cs typeface="Arial"/>
              <a:sym typeface="Arial"/>
            </a:endParaRPr>
          </a:p>
          <a:p>
            <a:pPr marL="0" lvl="0" indent="0">
              <a:spcBef>
                <a:spcPts val="0"/>
              </a:spcBef>
              <a:spcAft>
                <a:spcPts val="0"/>
              </a:spcAft>
              <a:buClr>
                <a:srgbClr val="000000"/>
              </a:buClr>
              <a:buSzTx/>
              <a:buNone/>
            </a:pPr>
            <a:endParaRPr lang="en-US" sz="1400" kern="0" dirty="0">
              <a:solidFill>
                <a:srgbClr val="FFFFFF"/>
              </a:solidFill>
              <a:latin typeface="Arial"/>
              <a:cs typeface="Arial"/>
              <a:sym typeface="Arial"/>
            </a:endParaRPr>
          </a:p>
        </p:txBody>
      </p:sp>
      <p:sp>
        <p:nvSpPr>
          <p:cNvPr id="2" name="Title 1">
            <a:extLst>
              <a:ext uri="{FF2B5EF4-FFF2-40B4-BE49-F238E27FC236}">
                <a16:creationId xmlns:a16="http://schemas.microsoft.com/office/drawing/2014/main" xmlns="" id="{F2A115AC-F6DD-4765-9553-9296098AFACF}"/>
              </a:ext>
            </a:extLst>
          </p:cNvPr>
          <p:cNvSpPr>
            <a:spLocks noGrp="1"/>
          </p:cNvSpPr>
          <p:nvPr>
            <p:ph type="title"/>
          </p:nvPr>
        </p:nvSpPr>
        <p:spPr>
          <a:xfrm>
            <a:off x="806822" y="741329"/>
            <a:ext cx="10452849" cy="910492"/>
          </a:xfrm>
        </p:spPr>
        <p:txBody>
          <a:bodyPr anchor="ctr">
            <a:normAutofit fontScale="90000"/>
          </a:bodyPr>
          <a:lstStyle/>
          <a:p>
            <a:pPr lvl="0">
              <a:lnSpc>
                <a:spcPct val="100000"/>
              </a:lnSpc>
              <a:spcBef>
                <a:spcPts val="0"/>
              </a:spcBef>
            </a:pPr>
            <a:r>
              <a:rPr lang="en-US" sz="2800" b="1" kern="0" spc="0" dirty="0">
                <a:latin typeface="Arial"/>
                <a:cs typeface="Arial"/>
                <a:sym typeface="Arial"/>
              </a:rPr>
              <a:t/>
            </a:r>
            <a:br>
              <a:rPr lang="en-US" sz="2800" b="1" kern="0" spc="0" dirty="0">
                <a:latin typeface="Arial"/>
                <a:cs typeface="Arial"/>
                <a:sym typeface="Arial"/>
              </a:rPr>
            </a:br>
            <a:r>
              <a:rPr lang="en-US" sz="2800" b="1" dirty="0"/>
              <a:t>Executive Summary</a:t>
            </a:r>
            <a:r>
              <a:rPr lang="en-US" sz="2800" b="1" kern="0" spc="0" dirty="0">
                <a:solidFill>
                  <a:srgbClr val="FFFFFF"/>
                </a:solidFill>
                <a:latin typeface="Arial"/>
                <a:cs typeface="Arial"/>
                <a:sym typeface="Arial"/>
              </a:rPr>
              <a:t/>
            </a:r>
            <a:br>
              <a:rPr lang="en-US" sz="2800" b="1" kern="0" spc="0" dirty="0">
                <a:solidFill>
                  <a:srgbClr val="FFFFFF"/>
                </a:solidFill>
                <a:latin typeface="Arial"/>
                <a:cs typeface="Arial"/>
                <a:sym typeface="Arial"/>
              </a:rPr>
            </a:br>
            <a:endParaRPr lang="en-US" sz="3200" dirty="0">
              <a:solidFill>
                <a:srgbClr val="FFFEFF"/>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582" y="1989773"/>
            <a:ext cx="1745932" cy="1824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3203" y="1989771"/>
            <a:ext cx="2006917" cy="1824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1086" y="1989771"/>
            <a:ext cx="2190051" cy="1824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1086" y="1989773"/>
            <a:ext cx="2038351" cy="1164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8755" y="1989775"/>
            <a:ext cx="2170282" cy="1824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14548" y="1989775"/>
            <a:ext cx="1798757" cy="1824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Donut 20"/>
          <p:cNvSpPr/>
          <p:nvPr/>
        </p:nvSpPr>
        <p:spPr>
          <a:xfrm>
            <a:off x="845346" y="3734690"/>
            <a:ext cx="225014" cy="225014"/>
          </a:xfrm>
          <a:prstGeom prst="donu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3" name="Donut 22"/>
          <p:cNvSpPr/>
          <p:nvPr/>
        </p:nvSpPr>
        <p:spPr>
          <a:xfrm>
            <a:off x="9714548" y="3799234"/>
            <a:ext cx="225014" cy="225014"/>
          </a:xfrm>
          <a:prstGeom prst="donu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4" name="Donut 23"/>
          <p:cNvSpPr/>
          <p:nvPr/>
        </p:nvSpPr>
        <p:spPr>
          <a:xfrm>
            <a:off x="9248783" y="1764757"/>
            <a:ext cx="225014" cy="225014"/>
          </a:xfrm>
          <a:prstGeom prst="donu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5" name="Donut 24"/>
          <p:cNvSpPr/>
          <p:nvPr/>
        </p:nvSpPr>
        <p:spPr>
          <a:xfrm>
            <a:off x="4916913" y="3824770"/>
            <a:ext cx="225014" cy="225014"/>
          </a:xfrm>
          <a:prstGeom prst="donu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6" name="Donut 25"/>
          <p:cNvSpPr/>
          <p:nvPr/>
        </p:nvSpPr>
        <p:spPr>
          <a:xfrm>
            <a:off x="4545106" y="1764757"/>
            <a:ext cx="225014" cy="225014"/>
          </a:xfrm>
          <a:prstGeom prst="donu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 name="Rectangle 3"/>
          <p:cNvSpPr/>
          <p:nvPr/>
        </p:nvSpPr>
        <p:spPr>
          <a:xfrm>
            <a:off x="705804" y="3911741"/>
            <a:ext cx="1976914" cy="1985726"/>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r>
              <a:rPr lang="en-US" sz="1600" dirty="0">
                <a:latin typeface="+mj-lt"/>
              </a:rPr>
              <a:t/>
            </a:r>
            <a:br>
              <a:rPr lang="en-US" sz="1600" dirty="0">
                <a:latin typeface="+mj-lt"/>
              </a:rPr>
            </a:br>
            <a:r>
              <a:rPr lang="en-US" sz="1600" dirty="0">
                <a:latin typeface="+mj-lt"/>
              </a:rPr>
              <a:t>Resize </a:t>
            </a:r>
            <a:endParaRPr lang="en-US" sz="1600" dirty="0" smtClean="0">
              <a:latin typeface="+mj-lt"/>
            </a:endParaRPr>
          </a:p>
          <a:p>
            <a:r>
              <a:rPr lang="en-US" sz="1600" dirty="0" smtClean="0">
                <a:latin typeface="+mj-lt"/>
              </a:rPr>
              <a:t>Gray </a:t>
            </a:r>
            <a:r>
              <a:rPr lang="en-US" sz="1600" dirty="0">
                <a:latin typeface="+mj-lt"/>
              </a:rPr>
              <a:t>Scale</a:t>
            </a:r>
          </a:p>
          <a:p>
            <a:r>
              <a:rPr lang="en-US" sz="1600" dirty="0" smtClean="0">
                <a:latin typeface="+mj-lt"/>
              </a:rPr>
              <a:t>Smoothing</a:t>
            </a:r>
            <a:endParaRPr lang="en-US" sz="1600" dirty="0">
              <a:latin typeface="+mj-lt"/>
            </a:endParaRPr>
          </a:p>
          <a:p>
            <a:r>
              <a:rPr lang="en-US" sz="1600" dirty="0">
                <a:latin typeface="+mj-lt"/>
              </a:rPr>
              <a:t>Hair remove</a:t>
            </a:r>
          </a:p>
          <a:p>
            <a:r>
              <a:rPr lang="en-US" sz="1600" dirty="0">
                <a:latin typeface="+mj-lt"/>
              </a:rPr>
              <a:t>Roi extraction</a:t>
            </a:r>
          </a:p>
          <a:p>
            <a:r>
              <a:rPr lang="en-US" sz="1600" dirty="0">
                <a:latin typeface="+mj-lt"/>
              </a:rPr>
              <a:t/>
            </a:r>
            <a:br>
              <a:rPr lang="en-US" sz="1600" dirty="0">
                <a:latin typeface="+mj-lt"/>
              </a:rPr>
            </a:br>
            <a:endParaRPr lang="en-US" sz="1600" dirty="0">
              <a:latin typeface="+mj-lt"/>
            </a:endParaRPr>
          </a:p>
        </p:txBody>
      </p:sp>
      <p:sp>
        <p:nvSpPr>
          <p:cNvPr id="27" name="Rectangle 26"/>
          <p:cNvSpPr/>
          <p:nvPr/>
        </p:nvSpPr>
        <p:spPr>
          <a:xfrm>
            <a:off x="2852261" y="4049784"/>
            <a:ext cx="1828800" cy="1937763"/>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r>
              <a:rPr lang="en-US" sz="1600" dirty="0" smtClean="0">
                <a:latin typeface="+mj-lt"/>
              </a:rPr>
              <a:t>First </a:t>
            </a:r>
            <a:r>
              <a:rPr lang="en-US" sz="1600" dirty="0">
                <a:latin typeface="+mj-lt"/>
              </a:rPr>
              <a:t>Order</a:t>
            </a:r>
          </a:p>
          <a:p>
            <a:r>
              <a:rPr lang="en-US" sz="1600" dirty="0">
                <a:latin typeface="+mj-lt"/>
              </a:rPr>
              <a:t>Second Order</a:t>
            </a:r>
          </a:p>
          <a:p>
            <a:r>
              <a:rPr lang="en-US" sz="1600" dirty="0">
                <a:latin typeface="+mj-lt"/>
              </a:rPr>
              <a:t>Lbp Feature</a:t>
            </a:r>
          </a:p>
          <a:p>
            <a:r>
              <a:rPr lang="en-US" sz="1600" dirty="0" smtClean="0">
                <a:latin typeface="+mj-lt"/>
              </a:rPr>
              <a:t>Shape</a:t>
            </a:r>
            <a:endParaRPr lang="en-US" sz="1600" dirty="0">
              <a:latin typeface="+mj-lt"/>
            </a:endParaRPr>
          </a:p>
          <a:p>
            <a:r>
              <a:rPr lang="en-US" sz="1600" dirty="0">
                <a:latin typeface="+mj-lt"/>
              </a:rPr>
              <a:t>Edge Feature</a:t>
            </a:r>
          </a:p>
          <a:p>
            <a:endParaRPr lang="en-US" dirty="0"/>
          </a:p>
        </p:txBody>
      </p:sp>
      <p:sp>
        <p:nvSpPr>
          <p:cNvPr id="28" name="Rectangle 27"/>
          <p:cNvSpPr/>
          <p:nvPr/>
        </p:nvSpPr>
        <p:spPr>
          <a:xfrm>
            <a:off x="5163134" y="4167237"/>
            <a:ext cx="1938003" cy="1735587"/>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r>
              <a:rPr lang="en-US" sz="1600" dirty="0" smtClean="0">
                <a:latin typeface="+mj-lt"/>
              </a:rPr>
              <a:t>Handling-missing </a:t>
            </a:r>
            <a:r>
              <a:rPr lang="en-US" sz="1600" dirty="0">
                <a:latin typeface="+mj-lt"/>
              </a:rPr>
              <a:t>values</a:t>
            </a:r>
          </a:p>
          <a:p>
            <a:r>
              <a:rPr lang="en-US" sz="1600" dirty="0">
                <a:latin typeface="+mj-lt"/>
              </a:rPr>
              <a:t>Correlation-matrix</a:t>
            </a:r>
          </a:p>
          <a:p>
            <a:r>
              <a:rPr lang="en-US" dirty="0"/>
              <a:t/>
            </a:r>
            <a:br>
              <a:rPr lang="en-US" dirty="0"/>
            </a:br>
            <a:endParaRPr lang="en-US" dirty="0"/>
          </a:p>
        </p:txBody>
      </p:sp>
      <p:sp>
        <p:nvSpPr>
          <p:cNvPr id="29" name="Rectangle 28"/>
          <p:cNvSpPr/>
          <p:nvPr/>
        </p:nvSpPr>
        <p:spPr>
          <a:xfrm>
            <a:off x="7400813" y="4024247"/>
            <a:ext cx="1847970" cy="1671043"/>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r>
              <a:rPr lang="en-US" sz="1600" dirty="0">
                <a:latin typeface="+mj-lt"/>
              </a:rPr>
              <a:t>Skew </a:t>
            </a:r>
            <a:r>
              <a:rPr lang="en-US" sz="1600" dirty="0" smtClean="0">
                <a:latin typeface="+mj-lt"/>
              </a:rPr>
              <a:t>ness</a:t>
            </a:r>
          </a:p>
          <a:p>
            <a:r>
              <a:rPr lang="en-US" sz="1600" dirty="0"/>
              <a:t>Histogram</a:t>
            </a:r>
          </a:p>
          <a:p>
            <a:r>
              <a:rPr lang="en-US" sz="1600" dirty="0" smtClean="0">
                <a:latin typeface="+mj-lt"/>
              </a:rPr>
              <a:t>Scaling</a:t>
            </a:r>
            <a:r>
              <a:rPr lang="en-US" sz="1600" dirty="0">
                <a:latin typeface="+mj-lt"/>
              </a:rPr>
              <a:t> </a:t>
            </a:r>
          </a:p>
          <a:p>
            <a:endParaRPr lang="en-US" sz="1600" dirty="0">
              <a:latin typeface="+mj-lt"/>
            </a:endParaRPr>
          </a:p>
        </p:txBody>
      </p:sp>
      <p:sp>
        <p:nvSpPr>
          <p:cNvPr id="30" name="Rectangle 29"/>
          <p:cNvSpPr/>
          <p:nvPr/>
        </p:nvSpPr>
        <p:spPr>
          <a:xfrm>
            <a:off x="9827055" y="4024248"/>
            <a:ext cx="1763991" cy="1671043"/>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r>
              <a:rPr lang="en-US" sz="1600" dirty="0">
                <a:latin typeface="+mj-lt"/>
              </a:rPr>
              <a:t>Principle Component </a:t>
            </a:r>
            <a:r>
              <a:rPr lang="en-US" sz="1600" dirty="0" smtClean="0">
                <a:latin typeface="+mj-lt"/>
              </a:rPr>
              <a:t>Analysis(PCA)</a:t>
            </a:r>
            <a:endParaRPr lang="en-US" sz="1600" dirty="0">
              <a:latin typeface="+mj-lt"/>
            </a:endParaRPr>
          </a:p>
          <a:p>
            <a:endParaRPr lang="en-US" sz="1600" dirty="0">
              <a:latin typeface="+mj-lt"/>
            </a:endParaRPr>
          </a:p>
        </p:txBody>
      </p:sp>
    </p:spTree>
    <p:extLst>
      <p:ext uri="{BB962C8B-B14F-4D97-AF65-F5344CB8AC3E}">
        <p14:creationId xmlns:p14="http://schemas.microsoft.com/office/powerpoint/2010/main" val="22500692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1541" y="2048976"/>
            <a:ext cx="4393415" cy="3002359"/>
          </a:xfrm>
        </p:spPr>
        <p:txBody>
          <a:bodyPr/>
          <a:lstStyle/>
          <a:p>
            <a:r>
              <a:rPr lang="en-US" dirty="0" smtClean="0">
                <a:solidFill>
                  <a:schemeClr val="accent1"/>
                </a:solidFill>
              </a:rPr>
              <a:t>Preprocessing</a:t>
            </a:r>
            <a:endParaRPr lang="en-US" dirty="0">
              <a:solidFill>
                <a:schemeClr val="accent1"/>
              </a:solidFill>
            </a:endParaRPr>
          </a:p>
        </p:txBody>
      </p:sp>
      <p:sp>
        <p:nvSpPr>
          <p:cNvPr id="3" name="AutoShape 2" descr="Feature Engineering for Machine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What Are Feature Engineering Techniques for Beginners in Machine Learning?  - Cohorte Project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descr="Data Preprocessing - Introduction to Machine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0885" y="7937"/>
            <a:ext cx="10299032" cy="6853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65864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1560" y="1656715"/>
            <a:ext cx="2857500" cy="2857500"/>
          </a:xfrm>
        </p:spPr>
      </p:pic>
      <p:sp>
        <p:nvSpPr>
          <p:cNvPr id="2" name="Title 1">
            <a:extLst>
              <a:ext uri="{FF2B5EF4-FFF2-40B4-BE49-F238E27FC236}">
                <a16:creationId xmlns:a16="http://schemas.microsoft.com/office/drawing/2014/main" xmlns="" id="{F2A115AC-F6DD-4765-9553-9296098AFACF}"/>
              </a:ext>
            </a:extLst>
          </p:cNvPr>
          <p:cNvSpPr>
            <a:spLocks noGrp="1"/>
          </p:cNvSpPr>
          <p:nvPr>
            <p:ph type="title"/>
          </p:nvPr>
        </p:nvSpPr>
        <p:spPr/>
        <p:txBody>
          <a:bodyPr anchor="ctr">
            <a:normAutofit fontScale="90000"/>
          </a:bodyPr>
          <a:lstStyle/>
          <a:p>
            <a:pPr lvl="0">
              <a:lnSpc>
                <a:spcPct val="100000"/>
              </a:lnSpc>
              <a:spcBef>
                <a:spcPts val="0"/>
              </a:spcBef>
            </a:pPr>
            <a:r>
              <a:rPr lang="en-US" b="1" dirty="0">
                <a:sym typeface="Arial"/>
              </a:rPr>
              <a:t>Preprocessing</a:t>
            </a:r>
            <a:r>
              <a:rPr lang="en-US" sz="2800" b="1" kern="0" spc="0" dirty="0">
                <a:solidFill>
                  <a:srgbClr val="FFFFFF"/>
                </a:solidFill>
                <a:latin typeface="Arial"/>
                <a:cs typeface="Arial"/>
                <a:sym typeface="Arial"/>
              </a:rPr>
              <a:t/>
            </a:r>
            <a:br>
              <a:rPr lang="en-US" sz="2800" b="1" kern="0" spc="0" dirty="0">
                <a:solidFill>
                  <a:srgbClr val="FFFFFF"/>
                </a:solidFill>
                <a:latin typeface="Arial"/>
                <a:cs typeface="Arial"/>
                <a:sym typeface="Arial"/>
              </a:rPr>
            </a:br>
            <a:endParaRPr lang="en-US" sz="3200" dirty="0">
              <a:solidFill>
                <a:srgbClr val="FFFEFF"/>
              </a:solidFill>
            </a:endParaRPr>
          </a:p>
        </p:txBody>
      </p:sp>
      <p:sp>
        <p:nvSpPr>
          <p:cNvPr id="5" name="AutoShape 2" descr="data:image/png;base64,iVBORw0KGgoAAAANSUhEUgAAAIAAAACACAIAAABMXPacAABrYElEQVR4Aa3daZMkR5of9rzvrLv6BAYzmNkZkhJlJtO30gvpI+qVXshMMhppS+41GByNbnR33VlZeR/6/T2qC72Y2eUuyUAjKzLSw8P9uS/3qNc+O+r1+mff/snTv9js6eJ+v6/Oq89Go+Fkt9tV131tNpvtcvR6nZ7/O/kcDoeuO2m3Wt1ut9Vq+erEIDabba/bry76Wm809rtdvVHXUYa43zpW81ltv+u1+pvNJhdrtfV67YmeutnV15tNBrDbrzfr1Wq1WC0Xq81yNZvN5vP5g3+rlevL3ba92azdUqtt9eD2/X5rwOXExb9w6La6+tTGyZ+3+4sXq2Y/Q/wJgn9+/y+u/MWWv7joa3VU94Kmrz4dQNnv98G61WqMRqODg4MKK04go9lodDrtbjeIARfoa7c7raYrXfeayWO3dQgIave7DQS0G/XZ7GExXT5/9uz29lZLF8Fdb8tdfbPbgpQjF9dr0F6vt6v1crlcuAsCpuVYr2rzxQKCNNO4PMvwA9DPIfgXz12sjl80rqbvp+rkzz//xyMAUDymApMHg4VzFI3oB4MB0CP28XhcKBo1N5D84dFRxROD/sAJBOgBBIbDATLfbXZucr3ZbIBM1eEeXCp+LURa2262mzVkXV9f69ztgIi8O93Oalc3fV+3hQ/Sbg32OAC05wh/uZzjhfv7iYuLxdI5znC18BA0BBOfAw5uPv9anVfQr1r+eYNf9PD57QHU59//mfOnlk8nnzd+uuhhFduClBOgB2tAd6D36qRwQLfbaYB2aZwpdTrdw8PDIntaMEVWaaG3VgtbdCq4a+xBzrcFLs7rYL/Z1ndbP5Qn1+/v793VHwzAnMCpt7pwRbb4igcA08XlYg3UmCF8s5jlymp+c3NbrzXu7ibz+eLhIVjBItq40fAqIPp0PE22uu7K5ydPjT+/+HRL1dhP1VGm8OnLP//3qYunk8/bVxerzwpMQA/QqB5JgruT6nCxHL2DUSS+AVWawIRvbm6Ip6+//rpiCDTohLjo90Z6dgA90eQ6Qm62Wq4QQYZByVScttnv/AqgyN+vxtDpjlrtFoqmHgoOds63691qTdQgecSOFRbzxXQymRjDfkeaLafT2fQeJ0xns6lf3esw1Or4fOKfX6nOM6pPKNGyOn+65RdfNf4fxgHpqxyZdqdT0TuihgCgB3SA9um6E9Td79SQOR4ndHyHJLyy2m7evXunzfn5uWamTbC0mr1q3PABiA7Cq91pw/R6tTC3ViaxbzQ7xL2Wrv/00096A7vz56/9ph9Dg5gAEibWJNwG3eOMgoPFw2yy3sw/frzabzXez2arh+n84WF6P72tNIR7odajn0CZR346dF6N0Gd1/vS1avZ0V3X96WsA9vTlnz95avl08nl7F03bQZIAHKCfnBwf+DMePUEfVgYDBs8IaKJCd0vaFW9QChXJu71G3HS7d3c3P/745vT09OzsFLQHvXEt1gnIRplEm+62ejMAUsKjSbvaDlaaZIEZFtJeNJstJw+L3dHJsZZEFe0bY2i3re3ctC+kvS5W0Gq9WUynt1jr4sMVGCL6SKXFcvowIdPu7u6gAX9UKHwCYqWrfTVynw4PStefzquT6noFrs/Pq8b/HAL0Vd1WNf1FF43YhA0Xdeqkkjnjo7PDw4NDsB/2R4POeNzvkwKjPngBkw7BOjzB7uwFV7Vaezw6RtDtVgfnbPcsnxrJjh5n08nFxYejg6PT8xej7pBk6XT6D8v5trFvw0P0QYP22NcaOxOv17utGngRU4QJfkKt0TH10eT+Dvt5ekzQ1aqJX/Z1sAY+4sjgnWCL2cM95fAwnVx+vIhxtdlM58v72ep+AviMpaVu7+8f5ssZzFV3fQaQqDEXHU8IqE6q65//+tldxVqpvv/Fz7+IgKeWQU5RSKBPthAzJyenx6enw9HBcNAd9Nv9XrvXjVXTadWwAmNmPD7odrrtdi/GzqhHBPW6w3anW6+1mg12TmsH9GucUWs0SfZNvVG7+PDxfnLfbbafnZ7jG2bTvsG030YddDv1RiuivVBeo7Z9mE2BAIdhEpyEXzbrdrPVnM9ngEzD4x7S37Mq4oUPd1d0vVrOWUhzhuns4ery0oBWm+10sX6YPtAGlAXNfH19c317/cQK0FZBnNUW2BcOqODj/AkTgdNnWuGpgZNW9eVf9fmElXrwx3ox026EDRiPR+0WEFGJfKX9aAziA8zAqNEMnMaH4257UKvHF+v2+mAHb60mVdyokz4NSnXfbPlbo1SpaDb7l19+OZ9O7q6uvv3mP+8261dffnn6/EWs8zhka+Yq8ied/WFh4kJzadSb3T7eSm/k4Xqz4mQg/4eHYiD1+9sN44qAcnPsWuP3+TB7ILxWo9FyMUcodzc36+2mN9p3wm4ckWXlnfQH/du720pjozyPrgD95zB8AlT10xNKPm+pzc9C5umHp4tPJ36q7q+u+PSVtwp2aJ+mPXo6Dgbjg9EoqpfpQs0yRdrNxrrZYLZwevs0qlvI/civVnMwGIKm3mhi4NjuNy7rHQfsN4FQfb9tMTtX89pmMbm7/eZP3603+5Nnr47PXtRbdHidcoTR8eEB2Q5G+oo8gkOYcDQHxl6mRs7E7McBw8EYQcQcKkrVpydjOijkFYQtKOf5/PLqaqF9tO8a+T88wNECP5BEtIIDGiobCQd4hNGaiGf6dFRAc1IBrVz75UU//UsRoLunxk48ht/EsAf9k5OTo6PDg4ND1svx4bDXjx4GbD+lBa0bi6XgjPuLPnO0kKERU9Fl/plAJrpdO8HQWlAaJrTb8rA2td18M7tbzCbbzW4wOpoudrPVhk99chZjCQIMaVfzlJY+3VvNH/hrdW5dNW0GUlQG1uSBeVQGUezgCjTrbVQCJms1KeHFCgbms8vraygwdYOkhmkBBm2FAL4b14HpXHCw+gV8TaIaQ/X5i69PF/8VIsgMHYEOydXiKw3oWlAv0D/C48Dd7/WPKN8B6RIqHx0dYF2xn0Hv0GwRIK1JSFCD5uOKu5zosMIKmUM2eArMENOUsnPEudrMGltmzH172zk4HNQbveNnR9THarO+BKHrq+OTU9KPzwQTGZ9hVkT/6U+uFaIpv+7gjFQhwaHB9RwICkPR282Gyya4a3cHzeavxkPY8gxowDSoaXI/i1qLUKLM4kgKfvAfdBV+LUee8k8foK9VhYN/BQKqDt3pqf3e4Pj4+OzsBALKMT46ZOwFAawT4CcKWl1+FnO/R06hRNQGfbv9yifrEJsfHpyyy4UY9Gno2ggZtINjVL81QoDwUKCJqm+0PXO5b3UHZFd7t29tVuzO1vHxiWfd3N199+0PRyfng4HhtXTgmUidPcXWqSYcioQf5E0wZjIbPCZW5GtG2Gwu19tmI2KwU+tphK5xIpnVbMypOZbQzc3dYMj2zVzyf3HyYcLJ1dUev2Ag/VaQ/RzKmcUniDt5auPkZwRUP7jkeDqveqm+6sEv5Di/9OyMn3TO0h8NmfwInXIdD9n4/X6j36Jej49OmDqe1WGnNHbNFjG9Jt8ptJjp2w1htdmt92i9hmYJiuZ2hw9a9QY6EoMEcgKDEti09s1OJEC7tqNajo2Bq8t4hRlWQLPV2+xqJycvjo+ez9bz27srbpaxsU3ZtcErnghqPUgEtV1rteG+pXtGFu3SYg4xBTyUjUQ8totdhyBqXbIrgZBVpzsE2TYfZnhI4NAXbsWcnQ7lHEcSxJgMfoIkaPPQJxw8nRS4/oyb6rqLPyOgavGLT6D/BH14iwlPoD87P3/+/CWBw9hn4DNyjoB/NODNimE2+oiejj0sVB8hDJrmCKuj4WA6vd/XBNfEmaOsQqIxeGitSnFlMtUR0VQ4WotoYtTehbwQR6PVjs+1Dx1DL2IsU953O8MXz0ewS0eKImBNXt52vSJbIKkW97wPY7XmrknGIe9tIBVYVPbcziDSI7jyh/EXUAp3e2LVLMOt1chW2pj6dV/uLfLTL4bh3C1kEeHmrtz+6ajA+Onbz3//6wjQ1s0OVkoVISD0T04p3ZPj48PRsDsYDihfarYPA+2O8TI+kQVeAVnkLyZfQLxnvaEU0McEyLy5z4jho1l8Kh6qi5UMrwZYZpe5l9h/MMQ7MhKdcn7pCCfEFNy2BFCBglyKYY5TDozw8vLjdHp3SB0NR8UcY6/md2OorRgAiRtldhlE7F5/9O1CPJD4akGLRzjSpBygr0HEQKK6k6urqxgM4enHgJ3hxViacTuiD6ob9ZBZlK+ufH5Ey1Xfn04+/9l5dZ3cHw0PBAbOzs4YnIhrMOyxeiJ2hv3xcGQG5D1Xt1dCykxnDE08brZL0Dc+w2p3GJ2EbIZrTJstfeDxTQwepUcYUYCsHGgo/LFDQ8AJeAyX0Cmwh2JYUXACJM7JEL2JMeTHuFehYeJZfNo4XVw+TN+9fdtjEJw+a+xlaQgQkEX8oM9eyu2aEerEnRO36zaP+2QaOMf6BozGI75aXQkdiiHj5EC26+YFPhR7pRguLi4qJqj4QJ8V9Ks+yyP0HV7x+Zc54KlRGURiDOQfdffs/PnJacxNZidaGPRZBQmxiYuxWIhRo+xxPxu7Rm3TbrZ322Wv0yQQ5qsliYVSDCL0RNKv1wgYmRUosOcBGy0DtYcXMIRoQ5gECL/NjWGQLV0d7QpiOiHoM6twTdBDr+aOqNiIGMkIPXX6oxe/Gvn9u+/+9PLlS8Ybw77JNUnXRNE2wwGKiKNgz22R8Y++daSu5zoA16PjPSw2dV6Kr0W5CCKZgoghrWwwnujTwUuAWjfqsrro5POjzPJfgADQ51PF5DkN7R8eQAQcjChdYocpRgQR/x5r5hQxOdpgMzIft0vE9OHDexEB6prBQ0KJ/YoHGJ/Hg1jmHNCTt74AZ6UCA0sXMTdglpaZldGbvxOAQI4cO1d8NU8nacbGhVOMo9Mo9oJMAdSY/LXf/9Vv7ye3f/q7b+mw5vBAa44IDoBoj8UxEO0hOgwK9FegBYK+V2MAdOeIPdJFLHHfWW8EfYchrB1SiICr2jtxuAtzOyk9/fLDry79zAG69r26aupl4kH6cHBwfHj67Oz50XHl7B4IcgL5wWg4EmgbdDxAaHd8cCC2ZrTL1UM3pk7tfnbnCaPDoU74oPKKXHwUGjKWfhXuKfPwSc+JGgQB9cYmksFIDIRe8xFKzy3gmqOwBSqjQbeZmAlX191F+WlQ5qFZFG06wQhMlgJZIfDf/dUfJrd379++xdOj0ZikxLiF+DUJwhotGN0U4wBaEIROmlSBZxmeudShrBa7rL3r9rpheqKv1ZgmY1fHCmwDymqDrD6W4Rmho4JtBeTqvLr4sw54wjPiiRpi88SBGp0cnZ6dniP/w6PR8dH4cDTodlrHh8I7A2JHzrvX6YsoExS4Gbt0DgaT+1uykmjCOh4DKBkYu7BpbngZ7ezkmgTJWAo4l6UY0EYKCDNTDKaPxwXmkkp0MbMqegzqCOtAPJMItYJ79a2aVfn04XAdGhm6QVLImFCqtxfrXX8cs3kyuXv39kfKjM26pMl3fqSf1g1GK1CGL921iYWEIHZ5aJyFRodpXKQgUZuIFruz2ejiZA2CyCLGEvKO5VeNMDm4agjaODK4ikw+54Cn38xeNxi81+0dHoyOT45OjmRV0AvXd8TyHAhyhqZ2zR1MnCIOz4vgqdXE1E2FqXo0PKZO9ytE3MrgioShsQQsxeKbrPjoQea8Y9doOw/x5hN6kkNH3dGNJAlMZLxlxEi0Gj2CBn+zqlRo6eeRfatz7eGsNC6QLGLExTLNhvKI3mD066/Z9bd//8c/vXzxEis0gRvGoloL7qP5y7hLj3qpFJRvOqnUsouEsAftNisDLZ0/jpCS2+4fRZBmvvrMhD4d1fnPIqj6XnWBD0lbQub4iPzBqTRuZ9AjRXSwE9gXbWaF9Ts97ipGEbNk4Pe6nZhGrX5k2XZFBLQIEESNglAHwHNY8kAabt3uoJfSHbN9Ouc9CVOH7xoumhG+9gdHhUdVkZiAObu5GifARNulz5jq1aTMsDqpPrUM3ors0qEzn35CjzwTYQRdMOq49Nc3N5fvfnj17HwwGm+pEErFyDO6YDm8FnMLzTUwipG54lk6BBcj9VUmNf5OMhPmFUEm3eBr5DNqKsfnY3NeTeQfiaBKyWT2RH9/wG4J6YsnjwQ4hTyjeBn7nVbj/u52u17c1/bzB8GpuVkgyeW8dnW5brSkD5P8Ay/UUT2GrqlUJYuJXU4lhg0aiaX4jyhlpKISgTu+M8iLQa7XC5GMUtIQqBlbRewVlE3eFdfxQAViD/LEitCq9q5r5vA1n0V/+FJAuZcbi4qLqtiPDw7Ho4PF9Pbtj29fvv4S7jntYdxQTsVG4bbCAbmiE8/SJ8BGXBVMlMEE1lo6KpcYHFyhil3RzBQ8UktHhvQLEVRdNRPR2tOjk7NTaleUVyKl06dXd2t1NFJbZHa7216vlozj3/7+d0STMEivnyhK6SGcq384BoIK03szKnQaMzF06avs1XbJcc8sNiV42uVVuVLmVocZFCgthZD2jZjhBqalR+QAHhwe/Qgij/88Lv2HPD1Ci/CcE83ckVaA5zyYi3Ao+sEQYSbUPj48Gx0cv3v/EwE7llIa9MVMW+1+wUGe7siTi2qtvoZDyyG4Cl+UZ4NXybfY1UrCLWhAE/wyoHcYTAb/2fFLEYSsKE8GDvKnWkl8CuvggBl6NBgNMF8nMagGO5SX32pLqzdXG7roCGrBSc/ma96ACFi4tdJKxGsGH8gQRZGsZn14wMIBlcBqu1vPHqaz+Uy+D2iOjrjaR82G4IyZx5muxlyBwLlxYnW6wgMLFvSEXMkHVBvlUBRZmlUIqODlRif6pNqRs69Qbky5Liwn/1av8xV2m+WHD28fOo3T89erYjUYoRvFCrWMVVakuX4ydJxRMuFA0eos/BpZhEtMeL+tzFA4cATl+wRN08mnIwh4GpxzIx4Nhs+kw4+OT4vxjxCa7dbVzc2mVv/i1WuCiNMlCEVLSK1AquygKVMMNaGF/X61XQhLvXr1ynDp4QhzHB0rCBTj/UQhx2AwbxqPXDZUkrBF0xydtEQf8cdyPn/z45uSCdi9fPkFpQ5F2ujNBIpaJmabIIGsYLNAvN7eyx8EOLrTcwgcbJiIQbLHwRiO0iJSwrAYlqgk+At0RURQbiRavdk5e/YFG+2779+8fP5izQ/spCxjz2kw8oTt2hyUQJ/p1AWEXX21T6Kj3awJYdcX9QRrY0uMFktW00qWY72VYgg/F8H1Cf6f+QGP0BdGKTl1SXMBFtRIQA/HBzyw05NzqW3yAOFLQhp/QAgOmWCwCOLmL1T++vUrYCr8qtcCicy/HG4oQhPdocHMyt9CjK5s1vDBsVjQE7//q9/f3V1CFoFx8fHtZDJ98fyFaFooPrmd+mItB4LVZBbD2gbQaqyKqg8TpH8Z4DUfI0Y9RCQKrmWtyAEdxI4KwRlWNQA/AR4hh6ToL0j69de/vfjwk6GfnJzrQ24OqFFfQWiZfcV3cRcpAwKoZUQwtK+pQxjuGqR/aooU3CEsMKQSJpOkbipg+PxHIojOpNZJ80iyTuvZs2evXr1UwhOL6CDJdKTHh6/uR4x8VdM2NVfMzSQLywfJGi+WCcw6XAzVl0N7f7XMtwKoQCLgI0FgiR8QN19ayriFWSXKp9OJyMezZ2cXF1c3t9fj0WFvH84LD4JFyMC/CODdfkGcgxRQFAuSOwNWIQvNQiWM5UQ8gxskgtz5LQZSAQR0mfbGBgi0GlHrzrMXL9fL9dX1lQjvwXAkvojuNxms2aZHoyaZN5FO0uDMPBFsqK6BVneb4qhUokqDgn3KxR5rT4ErEPgcAZ4nTsIm45icnZw+f/58OD7EjIPRoSgz+0ysE9w087UANswawBWegjydgprpVFA2DSrIeRBQ4O55GlcocZGl4XrpKgYJFk4DAbM1m1qcYNsWtd4JIp3e3FwYGG0vBaRs6/Zu+5tf/3b2sJwtF9FIRRbrSkYdxEUX4vM1OqAEviHoDYcjaIp96YSRHKOcTxfoO4zK4aTCgZ8wFr+6lAlIIrSE3+HxzXffP5MBHY9g25zkw1MhGfSJxxGH6cR35zQwJxUEiKE8OTUvaiAX6FgZEmXgEdUTwwHOgENrP4s0J4dbipZJIf56VdtpPjBuWJltNJ/7InmKBglWijANp4fXi50A4XpGaLlUmkbmhFsqdonzBdB+qRCnjWEYWC4SDq06b1nSCuBOjp9dXV0MR0Mi8cWLF4yKP33zx8PxEXuh8v4LphvtblMBRCIYupR6a8i9zEtQvFRlgb4qPAFXkDUTEAoQol3DxhVTBgeRUWjLYEJKGXHxNbab3/7V19P7yYcP745Pzxr1Du6UexIBApCgl/5bVa5lYlZhvhWc5yLKplWBSH6f1V5p4wo+j0rYaDSK5VNKlwUcUpHf61E/pkGRNVtdUDGsAvKQapF+sWKQlZRSBWU/RxaZT1g5UWjT0EZ7h+FUJ5lXQjQ+i/QoCi09FvM0bSJRYizmrF7Dv4cHZ3eTG4FwuVkUMviiz9X/8OGDtqKzCh+j8OtNRWAG41FlXBnVaknShfg9LOBMh0WW+1NCqyHgxwGWwRdMuBJVE/kKRHAS8TJbzodHo3a/f3d7R6h8+atf5aFCKc36cuVZ5lqZy9xqEopCEuNYkxxgSwegG6CnCzg9/iBNg48j5j4tkD/L75H2SyknL4kywBnDwSgBmyA5pohhFRYIEHM7F5EvXqwxXxFbBV9XqosSqE40dnhkhar8ltB/YOCiDp3HgCs4LggAK5iJOiUrCFIFdLc3t0fHh0o6d6vFuM/v7mLZ77777mq3+8Mf/rDaNk0xpF00OyOz+NUgSDEYPjAKMxhDkFr9FzIvj6hGYjBOMgvSHfwRjCgpvUG3yGVul6vdRh2rVBQt8u2f/nR0cqqCiKoIYJgjsdFBKhlvHZMLWAFs0QryB3ecigMA2bk2eSjZUvI7qWGWq+Lr+nd8cNZppbjkH/7+b7/5499ut0StWkzwQGU0EKYLO3ts7DbdABvYIZWMPnPAax7gqUYQnsD7IkF1J+vmfrXfzFqNDSlKXFSqy2f5h6HXUIGGUxRHm9Wkyh/WtGuDT7Q7PhpdXb7fk/Wt+oNox2A83zaPnn3xxW9/9+Pl+8v33/cbK+Vx3QQsgb3FFIq/tq9jC8MBKeQhWR3TmNUc8yF+CSYVZQlrFFwRPclQQ3NYWHwq1pJupOxFXiy9aXa6vr364guY+vjxPaIzaenkbU2WW1hbzkwCVJBUceCg05M1VCeiSnMgc4igUzLlTPkePQTVRfqnpAeunKOrTrchZkAg/If/8P8xqv7wb343rCUKiEJDGVLsG4SWWgLTNMiKtDPnHKF0I6tIu1BT1AVk6Kr61S1BXIKuuhNgiUngBCACdK4cJAuusucSj6TDACtaDlKkQz98+OnFyxcYhkmGouCYoS2c0NmLhVxxOc5T6ygcZcT0k4mI1/AJEt0zXzYhCwrjh27DCYVhisgxDE3o27BMYQDaOmNjfJeaO+dh1sLKGoAYoa16l+12ogqEUcsoioggYGWRPG6/7q4761il27XixulwuABqOKgEUYJuUAHy+iq9pZAfAhRTqWL7P/7P//3HH398/vx8ei/W1iWRPBUoA2PDL4PL+IodUgYX8DvRJ3fMYyolnKkWWVdOACT3EsxFQyQ1XGErwlopSsLU/ifIAwiiFb6ITNIQTWh7/uzFzc2Ed6K+vIhbAheKkXCjOzqgX//+H/6OvSRpJOtZq/eq4WojUQqqOCIJlFoQgBQehSjLNZxcxu8H7GeybLNHegLKnw9jr6bjdgcxeDd5+Omndy9evKym71mRCnEz6yqQ9r3udmWh24AxOVo8Lk6T1o+xCwGV5VM0AQaQYuxm9nXVSzDa/P3vf09wjcYH8I5cA3RDRmLO40YGE0ZjdB7mlEYGfQk5eBaQqCxROgcFhbhMEaPnpkh9wlV/hbpj0aUQSPQfVbaSrhLjRf0mA/GeqK4wisgVoez16vrjhywRGAzACgtpszaKZlP689mzU4GrD+++40AgXGa40eEF1jqlT1BjD0qe+DEqQynms24TbS0qokRC8XcZcbkYiqmmqYmT6jy0XkvAp5Dv4OLDe/DMxFstrCl1kVCxLpP/WDRViwyUhS+Hw/lgMGNpzmaLGD+YiAYWmEXa+nWl32sxQU3cDPmEmImYwcuVbaNwnoEAwzpGdYSJUzNBp4DlRMkkA9GJQRuKlrxHJGqmZdxBJJEbeVYEr+ssKd2JCHElfTPF1PJv1mysWIOp9CeRYjKF2Xa7Yaf9zZs3v/ur3zT3y/p6SaTUVJ406bR9Yng7hT+bw/HZ3e3N5cVHqlIR5XIlmFINJvwCjhiu8ofAkY9Zh/3Ci6UIRg6JPEKHj7A2R2c+K0npxGFUQU85Zfs9f3aO1G5vrogYcI2tsFxRyotIJOGMQX+0Wc+Xi5EC1MX96EGxe0prEX0K2Vqtr776khMkR3Hwq9c0c9atKKSpdVJnliAXPZbiA1D21HIE/wX0wYHrfr2fTNwJb5+aJF5ecu4RphqErB5vznzYQplYhTw8xJWjFHd73AccERiIfr1gXIG7xxWnYTO5vf13v/vqhx/++PLVOdaRJ1cUpCSPWBO1pTncNZuvGXDq5EX5bi5vXrz+EmaJNCV1jU4Q4F9kVAYeE4K0CH/Di5uN0IywSYlVGGdG7vFx7CMGwr7I4dN15qYpW+uE+/mw1uewO7u9gdw/NADjsrdVFB6HgT23XltwEFU8GbXY/uxo8U6MA7YvX74C3tvriVSXdIqwJkxEneCijDTBE08FN/8qMsoQXTCZLPdZmnIlqUwq8wkZseVoYPIm2QxtKwxoVk0ybSKX8gxXyqMSrZQa0afQ3G419zjYRnNqzBVdHY5PNrPpyaj/45++4aB1ZIFaK+IocNIrCJbyFsQxkFjF5OODm6ubprrGo2PPDz8Zd5wVJjLJWIbgI4949AsCZQxavNTM8dOvuTeHUlcslTv8CgFICdEY8XK9evniOfl+d3/TbsnYDkypY+1JCyHTUJRuAj4xd4ajlmUsikusAZJ8HA0OuuymfkeN58W7n7766mt2IqxHm2RcQjo8XicsmDVK8rQElJlHGGe5NCXxChYZCeI+IKeyCWv2UnAVgxOYDTmI0RWw4/vNUk41vm9xoGKogjgNoFTaGrr9fkFh7xcP1OH0/s6aLX2ild3ifhZU7Q/7g+uPl5J3yh/b+3Hi4KlaEKeCC9zfWec5NEDNiinrLG7f/cjR752cb1fkFTFvUqrSoZeGYE6GR6UiPNPj83tha/PPuAvruyuzkM1WsWKQ3BRo7vXUJWoATuQA28nyEflbF+8u7p4/e9Ft7erCFe36WkKLgLBwRQXhoN9SW9gfQAe0JElOhsY63u2+eP2FgPBXv/ktXaVS2680VVYRhVkRDApbow5SGdUr46ZFEEKohgVfohTkiMUosTNQWzvSxmHgoGYyRdAXh3UfEFHAJFwUbN1KgtZuTZVay8ivumf1b1YLLth+vZI/NMbbD++oGmpGhyTearH4hx9+sI6jsZqnYLNphjJxwNIVjGzu+4XYDbXe6w1QH3uYIXt6qn5UMkM2Q2OTjl4QaDdcSzmKE5rBVpLHRKHR49Bj8XUih6EnU4riz8Q9z2e57kLMRc6az6PD47dv3wnt7zkHqARTCDAPWfzA3uNuJfXE7uwPlDLHq+VOq7+Fny++fP3u3ZtDeWFRydk9mG0skthELDAQN5s5h4/5QWkTYhlgTEYYNKT4/eQlCYhF0L1lD6ZX5ljmVFS31b2x9tPdsqTFYHRDxqAqMSMok6RZTK5m01uSmvUgVXP19ge+w931LWbqW+ba7VnO6ysn68dvvh2ejtvK01ptBkYi+K0O9xVQQ1bWy+dJERcs9FOlwWyjh7nUPIzBBBowvAJedcRRO6jeIp0KASglwqg6IosC+AhVPOGm8l3HxA7udPJ4hbXY7lKcL1++ntxlGaz2EFD9g4YgIMtFldPCQqqsSrXlbm2FLICSUHBwe31zd3OJUVjEAqHUfqdzdHX1kTjrnx2JO0bzNuplTeFctQHjFBEt5lkGDViqssK8KT/hgqrfUzTEmsL45rCz6oSpYwSkWAcc9rXZ/YTnf319t1nNFIdv1rPaZmltzN3l/e3Ha/p1J3EFccorSLdOFxg3i6UQzPTm+sPlu5evXkkfze9ulRUwLayye/37f98XviSfjAKN1rkd6D3rn6SVREqvLi7oQ0piwZoCO1KQRbvJeZITSCx0TxkmCWyuxKtfzBGGwjXkkY5bLaEeGpj/7zOICVu7E8SF7TZoFPO9f/9B9QK4gwMdTHJgB+U9Fsux86AUcOMuPCpSftC29uLF+cWHD8y5V69eWKBDWN5Pp7I2eCWucSlzMJpur2lZABYjzIN/asIigOUiyiDJGaojewfcXUxMw/hYAuEJzI/sJU43C0kjGeHaespPlEOjl5biJWGPxcPNnXV6N1e3xAtBBXSWlSpkXCyuAYBYASRo3S220zuLrefnz5+t17fkrGM9vdtLX1sZ2O2BH3gIRjsJi6jwSM3r2Kqjm5srogs3S4QgJugB1qi6unhn4F7Z6E5MLh8Az9gq0cZwVrGwwbVafAkfplnwFfqMAI8dvz89ORUe5dtSIRxngWvGZs9admslLHfxeBYkTths921LQVFIbb9akO+j29vVX/+Xv/nD7/8dtdbt06UlsgXKySLxGBOUMMQtczJ1+Ng19EycGaki3c1qCtij8ZH12HyLhAe021Hd8lpLsXIyluTbN9Y8BV+3y/VsverTWoosryfrydLypFaD+JYIs4DVgmkywjKuGYN726F6myqDLba7vLgWUkSjwlEWWRPVV+9+tIrmq9/91vJNsQlVukZa6/Z3y3nMRFbAeq30g8JZbBY3t1eAUDSZDUCErtslhxgEmIhPx87tPurxAJwU9iDZelHOpo22yrYIWj4yjDLktNImJguv6/Xr13DAfcNqrcEwUcVS2a9aRHQnSoz9WdzSreXKt1eXnW7rmE959vzi6vr5s1dgj+TBXYiUVS7sViR/RhK+ZPezHHCu/ByGxkb1eq/FHriHJzX+5iEZRd4yz+m7VHr1ehbAEbvDXhsPbJRT1hoWFq9XFsVZoIstpIe33VRh99vz9YeLq/HoJBZaj+rq2snj8ICRbVnAbjgmtva3N9PBWKFOVmwuZosPP70z/MVsijSsKetuJAsBf0SGkeNWIjEjinZsWHuCri9tGqEwZ0RSxAQzrwJYU0m4PLOnUawUZFxKiCZcGsMlFskeeQqawWncAu2IogTni8OfGGMJkcENNAtAkFqMCSzQY92IjOmObIrtSIjLJpfNHl5++XWxEoPPw6NsR3J6fKJTYjfRwlRfgUQeH4qIsd9M/LxwqB+SjUzpIYEbhdZpN68uLgUZTo5P2gO5NoC1d888xv6GiT9tJka7okimkyt22fz2Rk4HurojtzJqLBZrPhv3byd37YMjM32YbgaDI8Yg4Tfd7b97f/ns+LTXqs2na7zy7uP15D4JxD/98dtXz49Ctut7OADDXv08ZmoJLBpi7CXU0bZYdXp2ckRWEYjr2QSLRv8m1hwTJnJfMNUK884g3BCrL/mP8AJwk6ellh1kI0qMCeukwhRwpKdINisOiUbBBqmCnUpn3fKRy2JqVu1+Ry1Y5tQddFMVkmV1KS1x4kEeAG/MH2vSlM1AEqB7APw6jzoKexpSPFs490+LoCa5R7NocBRn853lEoSWQXXi/6oXmNfW8+1yBgfkwf39NUfq7ub67//2b1jILC+Dl+7gPDSz7luQt7tabLrb/WRG3N+f9o5uJw+LVYr9P15Pu62uPR4EJ3Hb/Xxeg7T5SgmfsXHgxPRYNtTReXfQWY52nQcWK7ZnZRmmiYqpkcnJvLuKrAlXOf2IjkK6PAaqvNmJAMr0o8wKiDPLyhwyf+RPGfAAlFeBhCuOoji0Vj6ScmafIC9znr1koNY9jCTWkMyZFad20ymiLbEqz9C7LsQdGTYIGZkLpbILgyG0Z7zlQAWPVhmY4UdhHKxHZGfN/2Ko9uzwoCjkGu2sz5b69fViv3rYLqzuums3aoNWY85VFy9+uE8xzK65Xm1uJ9MBM1cou5EAOoxMlwsriIbjgXqx+wcG21B8xRBm90tK9fL2dltrnZw/n+82d5cPX744HvayQFMKhMHtuSA7fbhtWcnd6+7mFvHHlQHi7eyWliowDesyYNB7Qo9Rb5buKDwhUuOagYCRBPQaFfg48RXQIAZYylOaZvJYb8nWUGucO1ByAmLagKSKk/CIyKXqh9OT4ziO2adqJUEOdZ4Or+iCUIsA8Swu4jZVzTe3WbVMdnmemFmh9zCpcVBrMdAUCxWzB0uwuk76hwQivWLy5I+hbldLMXvClyZl+2/t4rCeqzOdP9zeT7JLieVmi+m825bOGLJS8Ond3YxesVUDFcxsg0s9Tvlq66xpNRKRDkq8O7aKeHV1P8uK1xZKfFCw+uL58+X8dj6/x77M7X2X1YcwNs1eFifzSZkGdVUfcfWDa05Vp93DiyQj2k6mK6WrcaxoZPM1UwfoV6wAoM4dLupWM6EG+7DAFyUJ2qCvi8A21k1iZVV7HbcUUaXMrQR93FkO0MzD9EWIaGqqRc/YJYMY22CUu+vrDL3Xk6TVuHq2W2g2ey0s10ujz5o9PMyRHg4JEyY/eQRwOCB6iq5HRPu9zRiUkKErK6F5yUwa0YJdhzOxYCRzIB/usvzz4+Uki8GQLeXOY0u9hzBInHeBDnCDYvde3N7ePcxePH9tCxo5qMnN2xOhFbWPTdt0cV5SZZNATHIgw3Z/aMMW2EXAQk7ABDp8BGiwoxNSY6jQ5YQNR9pYmXgGHJFSSP7xJBtCZXu0gK7AtcINSWt1EK8wOjG2IewR5rG/4QsOKre4V+RduKYAujjTBfp6AW5Ig3+dm58rCDmkXNvzLHhohUFDCLozGqYVXufwH7RiY1BQ4nMG/PHdDwZvADrm7ksZhr3Rc6tb664lG+zSgA9W84RwyIjuoL2uL/UjDYv3e/3m3f0MHbGbZOhVHKlSUfEwnc7BR3aLLevp0/mqtctKcEGom/ub09HBaikDJWOVnWaOD7ieTXTEWRWL4WJwt3aLteq4lggI4rXipyRQ2ZGmw0ufLR/6jO56Cu7QfMJLkeU5AuJSO1PBGk6qhEYQUH51HV0+zEJvDEvcg5LFycrvbk8psUOBsoVn84K8wDG6J+YK+RPBR377imSQuWewdqBaE3BnGaopnkxucKzMFCfLJEk61VRiCWZMBnk2gwGULfFQ7plFrb2+WMs1c/36ai5eHOzGcZe+IJx7/QPbEHRZPB3MI9DQpXWMjZIk8ZQSJFkjQt4b/nRxNbdRR7OzlIpp26qACWdKgLkwIwkNO3PQlL0OC7g27ne+/84OE3SSZEG0ohCF7BTIosKEy2VrZD3EF5drYEbL2iBS/H0/ncSlL+u/jJNB5QDiyBwEDUy5CLQlz+S2iNrqQNDt0WDETQPYoE8WqCChQiHZRaFBkvRh6stC4/k5ewyyDXTEvCWXdBbs6T9KlRuvgWgJ8lUVujo9O/7uu+9fv/oSCCyfN7Zdfdvq0c/E/Da2rTFqbFbkYOLAK6nq8WkPQ/Xqw9Vienf7/mFyk8GorGTcMtGV98SMq6lSnd7eKd7vJYrce/vhFkiu7q+jAdod+CCbKbLb6cNhv2WF1Mlhk/p4f3XbbXXGxyec219/+fK43X/57Hw0HtzPWEuz07MTG6k0u+3EuwNO2pVK4bHvbU7AYsbdZkwLAoayJkHGOCIIFrOiQJAKZMhLcoDsK5Yo9QiPkUFxgIt8YpQl1MhBY6rtSE3CdyuE7IFRq5TAoM9gK4YqKFc4qbjD+eeKxVfiGsTpAI/3FbZhVf2+J9nxUa2g9iLuoYVsDRAC8TvQ6xfzerYNZdiiRuAbp5X+Y2ZoyVrs2S5LUeeC1iC+FAFeUCiiCww0wm58erK4up2v6pfX93wPuRRxFiCaUt1sTCMRubOEvtkjgz1diGE0PhweHE4fhDQSF+unHGGMTamBy+uPk0mrb6+6UEUoPXAEyULLGaZ5+qlwCezwqH1Vl4O561mE6hkxCwvRF9oH5/BKmDgUXUaAPfQUQGUZcxzmiA2knl0omEBEsU8lLjPQSnfu1Ci9V5Ko9FLRvsdXR8SOIt/shgos+axuOT46dcIQIYJotkRF5PLSZ0xYXFC4lKZENcijyeBmRqACNjbjKgHbdTsLhNsd9asknxpQs+UxWPhPAorW1lssLtuvcn+aKmWury+VA9lMTMm9sfBIlXGwb+bLutzAiqZXFMeFepj12g2hodaiztW2/VhC0Ry/xMjX/WixiGQEwaY0hZB9DIJHHIBfgXeAA5QMOQEiE5TF0DDZpWJUmiN/y00EadECgbtOIjzUEiRG3YR+4jPQAALQDyh8EgkekaxIIOVhPp1X9zup4A69FVYoA+mpAtkEvt0JB4qwH6YpsmDRqoHgWxQZp48wJqyKzOnHXdoaMh0XXIO+LMLsIQmvJJIEdWS7dt1Wwwo6Klbsmjrcb/q1bm06ub+8nlzcyOcmdzJZZPmfBWt0iTiCQifzUO8jdNno2uAqTC8lJQJsA4XZ5Obw9Ky7D3GIujMQmLS0t/DGkOMmkQIMUaumHfpFlUwB6WUDRiBGzsYSzMgU1Fv0IGMl5BfqdkchVj+BlcOoAjppnFTPt6VX8rWwhd4qMEaQlMNdT1cqR+yRrTQF3Dy+3FkxTkAZWlPwLFjUEKpDM1IWLDT7uIieGoMOrWWyJFj4GhR0H+IqozNB5mJkFzHEpsamtOFiKRY23zxABmT2Om2Rf0sof3r7rTVXIDKfTJX6vH//fjw+RHfb62wsPM2uqkmWjQZrFpy8cLvREl9Df3PlW8IvfSRGL3SS7G7ulT4Je/xPv/2KFBIpsPLCqkGkdjI6ub66anfGa+W/ByIwiK9TxfXdXsHInwJas8hpum22IJINLrOPfTXLBD8hoDLWdVRutzldHqSHCtCgytej8IE0dUOxj1Jrm7ivFtXhzooPfDp3ESaqB7CW2AzRQinhoXg4xT3yAzMKa2hZRrK3nvLtux+hy2PUY2QEGV9i5TXR1bryabOhi8iAueSOZTPinUpk7y4vl7PJX//H/3dgzX+tPr+fXrz/gIjYNX/3n//m+uqGdX8zuVUrR2Q2R8OPds5bxCojo4Cct8wbzN4zdTvE7RNgycYVdmwxoiMhASM0BjAig3Ku2vnsnFhQ7MTCQefIq5LDpMQnmBZMZGKAEbz6g8X5VgAPMhWU8ns5Mtty5JeiUz/BMECgfgjn0ofcGxdMVTYccEmGKDrmTwR7KTvwlyY0IB4AiYE84yUYliFaBo1DGXcCgZEhhH53vVskGpWSNlRupfwB1vYl8qKQEHy4l/nDKIAaoyliKlyDik0MxUuHGPSr11+p/bPGT7wb4TPe5XwsjbVktLlbHFOkcUCafF0WK+H1xdnpiXiIbAbDjEVPuJl9uzVldYh02+BqvrydLL7/ePn26nq+3Umo2aw7nMg+ni2Oh32BkPdvvnU3WZiS1mQbWQdFGfhCLBIqURGZku6JO/FMM4AlOPGv4BV3V/ZP8W3Si+WuWD1BuiKDiW7+5zLtmEEFD2z74v2lwgJQkE8MG/+BnU4ZSfpHyQwmV1CHCScXTPP4kKaa3NuVIKKS5dYp226A/7427A/fvHnjMUKJ6YR0KMLSo8kISDcskyJgmXn+rVZgMqHAPMgKCFtedgcHg8Oj4/Mz8moyvVfKzR0Y4kGIny95ROrKKCBZpCOr9XvtgTRCo3GQtctZoICixYXcy6m9vJnUWr16bzRZbH76eBW5lKe0sxfr3bVNPARNzo4PfvjujzXunnnthXGKCgUjahSwggOiwKfJgQRboR/XhBGN1yrOL/qA7M5E8w9ROXQQijSiIqpi7xfZ7od4cIFWNME+iTSSSHqYQo5jVg7M7TdEXRgnl5znHsvvry7JMqv3YK7YXdUdWAUfMViXv/7NrxngFpNMJreegwa04D4kCJYF825bLKZXy/lDc7++vLiQE+dVc8TSyvjVkjVosJ0kETWr5pKKHnUHHNZdqzdT47ZrnRz0jrI7xVrovHs4dtE2w3V5fADMStXVbLk5ORopi5qz1+bb7qh9v3g4lJY66N1dTCki+y+obXG7TJzKom+++Yd/+z//L/AXLlKFZmu1FHZGFANpeMLk/R9NoPQv3mg848A3Nqszks2RSxpV4CpKwhWApo8pSw0gBtpc1CrCADOpC1LMRToEVI+tnUQUpmGxiz1PrYtwKd0iCsSuIu48Rxy7sqOAWHOsE57Y744PCJA7osTTUIoyMLKry5yw6MXPa8bLzWpxc/n2m//n//6/vv+H/3xz8dP07ipbwwnBZ/K6Zh202UTErkvkibDh2bAvE3Cu0oqxYsfiMJMw9vR4PDwadg/65JUdKlMAi5JoCeEzG1httmL9SqOEfkYbTyirtAHt8vInAQzCFfRevnz213/9nyzTRACwUMiNk0XOCIrCQ1pV/8gXcllYHQQdBTdRRk+Uz7cJIstRwbMAMmQKehUi/ejewFCe5Pvvv2cdixEq0xC/pqaMHsTdAGMCKRBTPDcr5ZNrLlIyCHdz5W2wEUgpVxAOiHsM8XY4Prif3CmBcYWIX8jurpfbxf1qdS/4rLpqNc+v/9v/+u8tALQtLX+FP8x+7PTHZmXP3Olklqg1p2M17/ZpBskCaFDclGgQzXQn46h/InS3ORj26WG6ebecDYX6g/cd6NJ45IRagd6mYbM9E++0N6Kcm/2EvSlSgsqMHNlbeGOz5N8PGahW6Nn+KdwUcV8AWnE/mosQbmY3085eGV2qu0RcUCFiBlOwJmIqKeQcsbsYzmb+27lzbjflx91emKQCPADbsiJMoN7mkgIJaIR4oXcr1BUyB+X8B9nUEQ7xPJ06ixtbMFBhNbgh2rePWTpwzwZl93fmVwSpHDFfQmXw/RKgEWmzaaWAjUBws2oMm6ysFw9o7vL9B9ldakYVkHGwxCFaAa4Y5seL69hgCEKqfSsYxWEeoG9zJGqlPLk6437bdpZJHGJ39g7ns1EXcqo90CV7EhzIJjfTbm91+uLVoD8s8QbXsv7wyy+Glxcf+uNDpo6A6XIHXi0yCNAjC6ILk54q8sTip2yiCAdALsxOLmGC6gjJF2z4qsAsyqCYaq7zReAPYCHA4UqimGJe8gaEXUSPwRTz0W9kvM+ogzIC53r2Pw7yqfci7NyEi0UvwNe/7BtfyX1ahzekAEl5rJjPdjNLpZtiuqLd2FqNzmiFDjHgoO9pkhNHVIcYhC0Z1htbdG5mczg4GivdYe/WGT3WEqO3xWp7v1zbmEJhxN10zrFTNSFcSD6LCJ0djY7EwPpJXQgTLgSZ2frD3r0ouX2IwXVh39B14toyf50BScY6j//QaNj7kZFMHhC9keQmThkm0BkrMfMqelGQDugjSRKzd29URMATvRps+QrqzunegotUOGjviq9Ogs9EEJYkm4CWjQ4txhurhiI3oVSEQGFW+C44SeyA8x2FapCIpdX3j38udJ8ejS5FbfwG7kyPdYUkYTJ+qdbWp509s/L6/Y8/rOysvWcOg9jWeism0MGYGdl+++bdt3/8vqHwrgaq8jRr8pJ/YPRzUc3lcvKwvJ+vmyyQvcwikzJ012IEb+X2WDWW3q5bo85su/94e8voHrWbVAKv4kAVdb0znzPABkzr5XqP/A3W9phsp/3yQRpMhRG9yPa2Drvd7QvcPnt2rrqW52KNrKIQVBXtJmPHu2M3WgpDstEOSRGzbQTg/AILOERxhfIyeIoiI3vgBYZgUtZC9CxXlP1FOu4W3l2zkJSP1yBmCTFBG8QWszMKGCv4rK7DrZNQfZF0vrnCRG3suKLbnEhPhvchLGKRkEI2Ah4lmddScHo47l+/f6PsZza5NlwFAGpSLsyTS2qjjJFaxHWjKaYQE49vgWSWmXlLnYb4oVz17frBA1ygM5S3wBD1O5tzMTZqKCI6e4PlvM3cDCna8aLfo4o3i924a7PotaSXHEA/wfWm1brX1xMBb4HVLhIcoarkRcxOeZSeZNDe/Pjjs7MzRAAIyNs0wQIAgB6M0CKajC1SDgLg6cQuPmiXfCdkPoFeRJrKWR+r3Nrj5v793Y3FYn1bcKBciPMIAsWwcQfKAHqwdgMouFihwdM1LoNxxb/wJg8jY3IC6LQ6UrIyn4sqbVvMiRK+3Qx20k3Lg17rYb6yxY29uKm4Vj8hnWTqmR+Nxoxp0bTkHymCvgE0ZRbjokoQCt/y/2utVd2OiCNDJToM0iNkqK0jsXO9sBI1ohLhYbGUgEnZiUKKbvekAxZs2QXHb4487QeKRLa129sHJu8xT4ul1e1JFdWUMReRK7TIF/ri9Wt7qJuvfbEVYgJQETOwEDIloGLjh3IfhYyWDj1EDkERPni0RxMutaCTRRNeUTZgbczMmpfBtT3a2W3F2Kc3oJXJgIgtE3rc0rnq9OnThDUA8TiHDgtasiWCtxzcodvUE6yZHDsRQq6sChfxHoiheYgS0vPhftIWGnu4HzOKcSP3t6kiQuavMVUHOtseHh2wouRWwEmcbDDkrDcA1OLmLFfQHHE2G3brSh1HpyOcMO7HJkaJcr/kpPKJzmDcGqzwARvUpjteCyQiT9SmKrLZpxS4xGZkj+5rC8pUYlsa3xsq6CmxYkQUNViRcxZMD4ffff+9tCLXp1yMjYpUkSPzGAhQYiRDVaxI6HLgCimDKiwSltwRlrH1L3LdGnp8ooHD4eXV+5u726w8gSxeOjeMgxaspr/HrZEAOc8rmAR8LTFB7HIFnUkhIaa2uLaUBQLl+dpYxd7BkVZZtZzl6NVMEq6Vd93uF/f3m/lSXUm2ee5GBFJB5DjrC8O9e/f25GScKZRwC7Ns7S1U9ZoqblL//l7xZZ9aRPIpK86iuASsqO0YlDs7W6y9a6E1TDxDzILOYluZVTENcaUCpJRLBpGyjMvl6ctneFY6b7V86O0PQ1LoS+y+vMaJnUMAop4vvvjC3G1Yn6WAZR8bdO6fXlAEWsR8bRsGtwwj5TmFP8whBhtzmo3E2aLLq3B9tvwZ4nu5SinFo5at06CZE4DVkZfuYNQ4KOgK9AVDhB01BPnYhHFnc2VqUqnZKm9oGKhSS5gcLG3CwD7CfcGRDrVPAtqW3E3rsZykwKfelIuUShzadmJju6wHgkKlKnIgkQQ4WazkPpUQYrRwS0qSToDylO3x/lLJynLjyXi0/DCLtUmu4MZpgIujbyb4UIrX0riZihjASBK/SQE0To7HAGb/L9XgCoFffPnMDqz0lgAjWiGsEFU1cSFDTOYcNMxdHFt1lqCmQnnuHHBjDsDyU+UrBM2OsEBqfh2sHgsdZV3gMrJjZ5Mim1J1FYDc3V4LQMRb1L9Q/oD1e3gUxirPY3RHvJYNqDzewxApuQQ1WigiWyCZXsfKbhuWy1ByM0nJ1JYnSKWPosCFbd3sGnphQ9jFm5EhWykgvV8ejo7UIeDT2T4ZBTPBCHfewbYfLzZLOxZ5pFUvgn+qWJeb+f7+YZeC0i3hw2yFM+E3gn53y6vMLFaiyimrad49LKqIuDiS1R9CfuJE3Bvq5Pjw8PWLk4fJnaKT5XrKbCZKkQXJEQ0Wt2ObioGyCIlPWs09MJa35AOFyOyn1O0djF3LcrDbG/Iqyjal8IYRs77UShtg9gND1knKt1qiHa9ffSErvloq9gT94VwtznLbQoonR4OrywsaudvhrK+744O16HFe5yKO2pYsZI6qbsBbiFrsyGwORocQSgNBDdDFbmESqOVlL7uqWl0JXpLppgBpYDZqrA9W/XFj/JDMV5Oqxot5NQiEWYxioGPuWK8znT2IcFxf3Lx89VoOa1ZXtalwAnAMhb1I6EFyVv11hCTq++7BMCURy4WNBOuHo9XVdL+cno9PReJgyGsMaXuUaOcFJD88PLD3CvTBfMqlk8zgPkpmoXpBKLwVuxyp0gMJNFKH3KHEKEOFsIXMgVhZGKMIUUnSoR6TVK0tlCjknA11Yp94OIHEdGhYsCD2J0TF+lD3enH9MBgfeyFKWMRya+ueqTL89b3c+utXL14q7F63OnmSSeOdwmBRmWCa1FIvmYTCmB5DQBe5ZNTxn6MhSAbMawK0Dd6MHEDnS7EmEqS/qjWYRywgkhdpWJeDphgb2ofisnduamHOT8/NzkgqOeY5HGYCUFfKONV7s821hHJhRDJeX5hcZ89fnM13TbUYPG1eNKDa4wKKRRmVLF517vqNLWG+3Clqb1rhwTqo301enb0m/UySqir61aTCvUAgWMA2QdRFM5sgayU6DgQc6bqoSQWeybh1x0gJFvPMpOrsilab3l4CjdA909LraSrO4AlCABS1QF98DexgEk+pkmPAsMXzhKw6Y4ymmCtZvu1GrALmY6Zz4dl2gXsZiO85onLhwFiL+gUiLl2cd6b6PA7QXkb8TGZqqfowK5zwAKTe3t2l+GA2g1oUZyMMG9ZJuvMr8EjKxOM9JpThYWT1ZrdUJ2jvS8TBHld+72fsJm4kcaxe+u2HG89lC9tO/9hWXpAhFSzjf3kD6Cnp8sa8+xmzrT5fYQfBHKRWa23kagpUAbi4TxG6kfPRffnfxBNvKV8zcUDIDwkeKtkj0hAHXVLRIphsvPHnaNSfT++PTg5xzPX76/OXX6nHgTCaLKgS4wR32KAGSVjFz4SMZSgpzc8y8yRbeIhMN6xXRgFuEfHVszOKT4dBuwgPuNWnc7IIFQczvDaKZTDce6lAe5C6nG7nYTH36dF+YQCTfqZhwSbsMCAQe7wSK6Ek4LP0JhDUM2ONIaYQib/BEfHwOOkZo55VbmmeTYTYxweKzS2fNJbF1KoMm81mYKRSSoL3B0fH8gbUObNVKkKYyDijrYJVIA1pIyNs4EqYnrzjWeJ61ymERADwBQkcN9QADC3KIDovIQcblM2zmnPoZoA9Oj1R9X5q+ydxx2RHyEft1CMVVUOvuIdeZm7cXF0y0ahv0TkhRlO7u7u1ohJCiyUaua9TXyMwPx25UsZIQ6BFX43mYKQ+zrdi+lgnfnTCc66Lf6g+v7umtT5cXuSdgnYyGo68XaywZRbCq4MAaTau+iwExZrazjcH/QMI4c2CI1nBJWYM8ieZtGQXGQTBs8UUDEWkeIdYxZqT/WLi1aGW7+A5y1AEVTvtg2/ffbD5Dbvq5MXp4dlZczROojKVS6m2p8Y+Tcvfgg3mati77OaFJRjUBVVkVuXAcgnSMMQp/Na0DltgZtAbqBBHQxTqg9RE0+vrOsmfpkQnmy+QA5glR5HmqSe1Q03z8Ojq/bssbavlTQWQHdOFl566xjz8UcIUVQC4KAUBuI42wqTFDfEVx6Du8K0Gwsh7b6/o7bxaczXnWyESbY6Oj//Lf/xP9uYlgomYaEVxf3sbpZDL6tFtuJXhUbZpF8tF3QqYVeevrRKDl0Ztruh8vV9N6eH15YcL1YkzTl/Gtj0YtUaDus17D44O2EXSQDKYxJnXDI2Ovp7cXYPNK5Vbz88T5LRUvZRDGxVAVp8QrasS7UH1liDEKk3MJzPFK4lGoP1QXjaVyMJVyonmEuaTA7eRtoVx643g6/j6dnr+8guBgApOEKCDmFVkH66NzKOpuFKLmlV0Nju3Xp4f5eU4CAfOmJ6xGtS2iwxU6wlxolEU+BoxKR+m8n/sxh6i5uxZQApM0KZ/3EwjWobsPbNoWmWjlp7+/NXLgdpCSqXZsF/LMguX7nULeUx8h52jimZZo3l9RttbiMLrBgikRDCttu8/fJhzfbkCgGinsTrnVrZIaeoU8ggr9wqqMlatwTgcdw66oq4sz6bIG4m5RV+835iiJkIZIxeE5Fr8qTJJojWk5ggKDLfCUwFcgJfFxjgn+2PZ+SGx+8iqVFDM1Y70eufPXqqspBMJV6hzB8PRItkWGU8gQyQJAUbqgcm1h81ydHL24f1PP/74g9QKi5a7JYpkQNJhUcJlu0ICdMpdIi4jAtsKr8TjBA2V9nCYXMN6pAofh6+wpXbkLrrjh9trNaBSAgf94U8P78gQS8MpCsw3WU5JPJEy4xOApZZ1qoTk5NwrI45F9/D+Zjdl/e42Q9btfv2AHa5mN2ql9il7TpmKeUm6n5+cMljVUbBhBLpJWqswuZkHqvBHYy7Wi9PfdkZHjfGxT/qJwhTSQ4IaZaJRZpCBKKPPhBaBErrzI9cyoSd6nzRIwk5wTZtYpisvfj3E8EVz7OQLkY4tjySIep0RhmbNWn5H4rhT+VJyHkgMIbFWH4VJOM7bpY7FJP7wh39jf3Fb+DGH+F4sXOR/8VH5t31osrmH9MbAmi/v/2KfxEaWZyfeEx4oM4k2xhyIwvjIVljiyMq9483B8uDh/pqa+c1vf8eZ/2Czl8truwBZs9gbhOlurm9ESfHyQW1MXOJ3YXq1SdYDYMTV3iv4RrJh99P728myPTgR+tks5lJmpHILRjfrk6MDZontzbKwh+BoWEE2sqO7Pcdqnb7NOEdHZ+3BQaM7tAMTcin0brwxfCJiylGkboBudvkpcV55NJI/KUZrTEMV5T0BMMeWk9wOKMIkeNzGG9cWA2TKoXu7uqCCKMWwtgS6HVXKC8tki7pK9nuWKcbosRBnz8lk+Xz166/FZ+S2xgcn5K+eGQ9nz54DqF2K3n/8KOXCfmXQFjnDIOx6yQQEECA+jcKgc7Hmjb4LRjV/2DpFBVID9Y21rYiluOk3f/8dsfLi5XND8h5f9i4LgOBOaabIjxXx9aZ6ajFOC3lYbIo1LchGV+Vlsw8Xt9KX2cbq9YnUpLBy/Xhsk1+CsnY0OFIuZNmtu9r7vpdPCL/YRGAwRj1jRcQwYUkAgEoFgHqZhWEDYOQHegcvgiFgIfhcjrpLUSVLxFdABHG0zy/0D0BhRifIgNz2qhq1xccnZ/r3zT63wmB+pXsK/GN9JLiR7Y05mSmri40hRF2zDCrmV+qZT07O2Kbjg2OPFTYhcgNfi9yU5JQ3dv307kcmky1CdEoR+ZVpH23BjvTkggZBwZR2lNxok1ecHAj78p5zfX58YkRvvv0TWwsFGTfzzHR2UyJy9asXz4VA7u7us5R4w+aRtpfKuG93DXx1K5mssGNludJxBLhgL1ka60gn9kfvnZ6dl03B6iKh1A890zs+FdHjQLd7IxYeIV1Ts040UwNka7FtinEbGi7/87oTTAIclhfooWQ0AVw0MFGF1+3xzEDg2BZ1bd7cb3dvvQw60VQLY6nibSl8ZCRZACl7B47lEA01fZW6vpGesW11ndCVjQ04xEk+CGCdfnj/8ej0FAI9W3uJsezHsOsJQvzq4Ihw+P7NW2iHBlRgTBVDVNCHhsDeJFK8ntpUr9ps7Q/a9wO7sO+nDzjDCndrJRmZi+3OqiM3+CeW/DCfKvY6PBovLy6F//TETbGZMYUi0mh/LMXossMbq1kI640XvEhR7Kx75+VY+ik46mW5z54/y7slpF35yoND8NvsaWYvO7f3dUCfEDz/POkMgy30briP5pxfQkmRKZURWCxslIrITEvA0K/BS8q0snsHrBQNvLNUhytiaaia6NxOCaTyIzIflByJIluse3xwRMT51aEvH60+cyo7JStTxlOWkAMCCpXBhzrPySNRACZvtgnlvuRC1tHtPlxeW/Sb6GtJe1bjNik0qR89ucMCAnvHU2p2Ezngrz9M4m8GPSIfa7KF1vGKlEbj9OPHj3Ap40hmgsb5s1PwRSdeijoY9dQdPqx2rB0GmCn32jb9sKf7+mDYvb+/PX9xTs578Vvn4Lg3OpYsE+2ze4S9nmvMuZgxxcgpssWj43fFzCdi2ApV6okpHFBWcPdJcvBOiAwSCRAKecleuTvOoA+zpEiIVrrXgpWH6fLVy9+QC1ADrHR4NgQw+yL9CwoWedm6gyVq16YQAlGhg0SnUEantbefNStZxGbLS7i8vDg6sjaIJx94FcnIW3ISvukJMzzrcbXe/PDDr371KwJOGwOKRI2Bp5nOhSeSikk2hu0PN3nxwEzUi6bxDmIek7s8wluTrYJCfD+++SGWmQAyf2TQmS024hced3l5JfniPb8DssY2tdnlzPKjQxVyv/rNl5kA5Xd4NDx9FW/34CiRcIEpAE7AAQN4cgg+gyRuc5ktxAe1mjdFdhl16gzRUoKgIE64+MT9+iCRYMxthbP1Q68CFKspK0e5qvOH6avXv8puVM12gpJBEp8sZrOfSGnwIYtEQ700dCb1QbzId6vL5F0zG4M0RAKjWSWJU7OnhIjY7d2UQDBy42YZ6zacy6W2vlD5QZ3yWH35xcs3338LB57niWpMvQ+VjM7CgtQWNOz60eodRhw1+vXO8Kg3bihGWDw01ovJ7URADHd355btNe+u7nk0bHpGdlbWbxcWloMYZfDx8t6r5jtd9c2bg07jZJhFWOz7wfPD3vkZ5B8evzw4ebFtDBsSn7ZCsF4pqfWo1kyI02OigFjnfNLDdUvsi3eVTf6MzcwlM80yRiiXD5/aqYJ82pkI1Lg9rsJ6u8TgxRvTkGfDEC/LP6+vTn/3GtHBZRRbzeSSGF3NHpIVyoKuRMJaMnnOKAqY8XyIoc1NP/wVIP98IFbCmCC6vbnznrpwCUcbchBKKCHOgNYQhii+/u3vfnjzhoVEB0ECXgmXh3FoHQIIZ8CBRSe2+Vy36eL5w6Y/s+xuvYSh7LZiAA+33l/7YGH+5N6CLxrONkzbm4nVmZS66GGH0p893Nngwhto6ULeqJ06bQJD/I/sazA+seOBLURi15UQIYFtToQKvkRMgh3IuZJ+Hpe3FwJsRFOyWpBhYiblGvnjJ3eZSJ4NXeWoGKjcFf6GCMgi5S8/fhwfnVpuQKqlHwlLdph6PkIoL+2WqmD72OpiBgFTS8jHY1ka7yyeAb3fGI5AqS1NrHdsR36wvUgTsVIZWnvYeKVDhhXhx9OKlRa5amDigvPAy+5n3imHksiux4EmeJS8hylQRcp65UrwrviidUut7ZgPe3B07qXB9tapVqR4n8Pbtz/ZDZ50ns4uGUG//vorY2bav/94oXZXthJdST1dXN+cnB+IwjGUve221hnXm0OL/kPrnOIorBLpDMgJ2Yg+BqXxmgUdmmh6xCoow0U5KyAGcXiKyot7lhoGAC1IdOXRxnNDCbFRInHPTd+2hf/23/47m8pqHSG2qzHiSH+PInpC+9LESskkUIkjla3T4dzO2F5LyBsYDtQ+Wn9RVVUkpGNcoIus4ogktzmQTJllKf5Qn5FUsoh8k6p6yKpS7knobPfsxQtvZYEMu//pRwzIVfJU5MUbDgQOvJOO+medWioPM9cPs5PeoajmCLWs9+9/fIOj0329aXOI49OjL08o+DEFixXg4PL69upqQrJbtCRRj1p64yF9LcC2bQys1OMzm0hAXAgRF2FXHUYz+ROiVnYdmPrJBLSEKUID3H2PkwXsWbiYoFZCAMESyOdwO6GOOtWbskgjAwjk2nZyd3f2nOgrBSV4wu38dw66dFZIP4cl0ExRvlTyAdQOiDsxJdTqZ1HIALYMJyrXKATRiltkGIZ+Zg3i9dU0UFBqEQ1fKMngjClruh3gLuny/NVrFRmgA2MuCxORWn41u25eF5uIEItJDtIIjs+fjzuD1ezWipd1/dYWe9n4YTazo5o0JEaWOBKxEHUCLBCyqsk76iln/iBADLxp6PxFZ3y2ld7qjcg5F4sgAX7DKVs+FLFCC3m2n0I+OcAHCUV4RuTHJjKqTMc3QRutAnHQ91/EVKCf+9I+mIwvxrDgn4pILZdf/Pp3c8EBCxvST7a/s90Fn7cEyxUmSIQrzVHdOm1YnE4IEf02EfVZXAQVU0nAFLu0CLw8xGxkvNWxBbFuUc0qBKyKNit8jMQgVVRwsB6nlBGjKp8SPvbXNlq6RRY0oMsCGrEyIde+16taKyL3Yz+Eg4Pn63p/0xxQzOevv3rx1W9FEF9+8cXL189E18356uYaxsQ7v//+7d/+jbr+3ddfffGb37zOLnv1xfjwuDf0rptDq4AxLNmRZWARKSFoYBJiCIWDHWkBhszNJBRyuF6NvPpEUo4wfiF4t1SdwGj03aejaqwNw6rQ63qSbPuIJZmMZtCT6B4fkum5oHqzyioH+SP3RRKR186uURDyDw4WfOu804jKEIzk6JEYng6cAkIRBoKuePvgyMu/Dk/OI8jmXq0kc1C8lXqKiqOPIrUUftJ1ybc8f/YSZyx32ZDP0PwEJAybMhfSIMZDb3isEIsOSSi6O7IhLtZt9q6ev8I0K5umF8k5nz6gpxrv7Ne/Ga2k9Gu1lBG2mkenx8ODIztlE5VQTC1ZaOABqgKLsKmAHsqVHELkLgbkRZIgZvDHBhjTDxE+0OVfyDygR/gV41a07y4XS1cFRUyLItI+vv2gFFNymK8lplpMfjE326rJwPK7VCNG9udl9U7oObvvkOZqmKcPtn6ZKe9mb9zeRyxZgAdSuvAP2Sp6UOIRRxVdsL2UJXaGiqBaHetkundTRW0VWOGIOERvsdsE5nxKRbLwp3cPdC6pa27Gn7hQWmX3B7m8lGYPE+FhSakW9uIOpSm2zXnx1VeHtqPdrL05QDEI6GyWu59+uv72+++FcBR1X1sG0mx7mXlXuar111LvWf0DzShvk7Ak3wqwymeYoqWayNt+qC1DK79GqYZHYseVwTvJyIicgofYo2FroIhZDVWAAPrFAnwUTZ7lBY6W0rHw6aTMMfpYS4t1sm4ze+VStt40LaRFBIkB3F6rvBczyi4AqoOYN/0hk3TQm3UfOmwZ26DKI+fEuDjGRlhVDMJ/hB+Ozit7EpMifWCuOKU4JZqVKeueiMyQEBG5V5HCIcKJlRBAfaZi3sL5rrO6CTsqU1FdU2il3ZztN8OsIju9u/jx1cvnb374/nBsS4LsSfz8fNyx4th8OGtHh9AwEOPvdpU/tjbLfvsInJsd8eoIQJCtCNZAChh/ljZGbnhPRyi9HD+fgHJhEZddrNq7yXk1Ecq8TD/2z+RWwpnrfYq2IA96/NNMoA3psDktWiH9HdLAioswBUQmqEAueTPH7d2NTUSEerwY/s6Wcl0O/bSS56CsWegiOxeEFqqBYnRY4EYq+XCFSjk5PiKgMFNdyioh8wRGOBZEp03Pvv32W9ulGXE1aLdQ/kW6orV0CzcyKioBlFx1RocsIybJ6Ph8dX/FoaBjlBribSLozbffNEd5wzfod4bj7sGhF0uLbnJ+FRTxmwrNy6tAdCVpqmHH6Mzji+zz19dqLj59rc6Nw3xdcHs1X38cGpiIT/PyFYiqixrbBpqBwK48O39OGGuTHdIEQXmMHF7aleR58Ja0GKAKse4md8SS2yFAbzVcMZxOhg+HM6vyH+5lYJXgCXipP2yT23J/tt6xtw43pIwsZlzkJmI3B3uCNdTCogtbXLITWZzGBPVFZcUJqkhGNQpR4KkYA/vzPOhvjU2HVRDdBZ12+qQsCfD+SKIXB1tHMDh9MfQert1OQPDo5MQWTvOlfR8exmdnhjh69mxwcg48tj0Qxc7O0AI+CD+mIW7M0w2beHdiqEYOuuHrT0DPkMq5YefQAMHlozQm9xJCWFGTLoGXbqs5pued6EXsSl6n5YQUmDbonS1E9jDrERmYmiC9S0zRvRDAzNGnh4aEoZZWcBUQPUPesLHvY5PKJPWkwBE2NEwZ0yOfGkSUKJeGDK04tdlWXnd7e8X7xUhu4vSaMkFCK3K1vIh7Oud1D2JieX2htz+Tp3tbxiyZ8cLV8AGdgG7GlH4BItyO3HwoQKiYzq70xJMlPWdn9Vn/9MuvhEh6o3GNJ8ByaHv5oKCJrvirWQmiVIz0M9SAGy8AdMR69Gui29SxRkXNOndUaICtAEWzQv8uAoLDiQM0fAYYn5ABVs9Pj65v7wZD6hd18Tw8QWawbPFItyprjdxXFXYf8r+7I3jL49T+5aG85+yy5Ac63E7GBwP+AXXCuAaT/CNVBeKFk1OrIOAHDZmGUfgTo2blhSKMzl3N28cmNvm8nxhowvrR3wz3RBblDy4ub+FDZSd4CS8DjHdRmWo1PWNiuWT+nHrUVecnb/aDHteqp6Lh9NxKG1QlTfH1kfoGFaIDMeVEu8TZOmLjUusDCOBkM4JU82W/qxIgCTQLXSOfCgG+RoJXWsqlgqHyt1icn/QBRkARCcBVmriAvpBiMKA9wpbGIOQZIWgIOYKJWfvjgWgfesA+wJ9wkOneWwxT4U+DIEAvvvMEpnc3Vs55XzBVIF+hhFYNoZdFsnrU93UtbVNxZdwZNP6NKWNeoQRWOD6gexU0blZemJKAq9DrYiPKZO2E4A1xYFE6ay21cBki71+V7twqCdCPkVeEAuqybroY0VRonA/ADJM1mTejXXtavZYSQBBaLF0xBPIRmk2Y0S/DpbQbbW4EfLrSZJI/RpuB0mKhGsM0ZCRc/MGiok0Fk+RNx0X6oJW0yG0x7XyGcQpJ6DmKIVsjinquwFPhxKjXV8JgrAUneXHhUs5vW7ecfzJB1pNK6HsL3fXN5f30TlC6xJoi98w30HTGVaAgvPHg8IAi5RxJC46EjFddhZfbZVfttJBXIjk+3cG6cJeBlQMSwYtnZuWdsQYzFisBTxy8feKFtvIXFqWP/cw1J1JJGckp0MciBDjhZljJDyV4EkO71uwxY0Xc2TRMzE2jjbwTyxPkqrSRp8fE2oJzymjqys1i+RgW9qnOIRu0H0dZJovqXcHW4MW6DmTLrmdPs6lAbEqB9if7p3QLdaFXczUFCFABadHBdHKDSjjfjJTiyUrOZ52+tyYVpRvxw18iFZC/mAPzSB/VkCLOng5A0ery+pJmU+A3uPfKDSBiVssy6jzCR2PsAmrOUUoopCDBl2JugF0Gbca5Dg1RXAKZ7s1ahKUFdraDs0Kuz42Im12gn0mlB0fST7m5XCiFdSlPz0JcDA9aGYd1VtGwwBnJrmVuFGFLhX2OIE8febATgjG/hvqDF+Dz6QoQFIso33MXbVGBQuPSogwjN+T4BCUD3Jh90llkdDad7b5986Y9PLSogLfFtlQIa5oMy+jdonxJIWldfECwA3IZzWN//wgBfmBBplQ2kZ9igrlkOKXa0CAQp/IO4rsacfkRqNJXbKlEUaxak8MR909UotifnOqkhAGL7Gfp+sf9gkXkVMgwVgo0gMijF01iRT4EsdLAAszJoDGZKcy6GiHDiFECI9RMYFOgoxOcD46+6c1XozJCJ5UCDgYMIqazTxzPCMm9kSlhK5o7tzhcrG43yPRd5ln1YsxyzowbNqUFIrjr4uLy8PhkXsKKhA/64+/ecWYTZvYvBzxAQJH+WUqm80C1HHRAdYaOkjowJSk3ThoLW8SCBcVqoi2pkEM+xumpfRlYRwYFkwjZ4Khi1UTIJ6e1UnkpkhZ7L55DzIEkJdS9ZmtBmCO7BRPMjWRxBciqOecKHcOKiL+BqCOKsIqeM+Bsk5RBhpqpXa4JVqMsPk3GjYhDV37XT1oFeJH3FFSBO9wUsRmdl6BVoB8MhWMc/O3qpLruJ50VHitYRF+MA1XifFq7njNNYkPbZ5t/Ne0fnC5Uc+RtbaL9EhuMeWtqclR2p0/EDdGZyWfH5xzgeYGRbCaCxVmksk+zopSNzDAFMQxLR5WhyReRTIIA0jcTRtiJNAjue5cL59u7daLHPBBpcQzLXkNBiZSqmFAZio4r5w78gTSKUagD/nyHh1jdBg2bbonRDSLA5pSbH0fPFV+qGT0CDtQIqIIDnbAZzAkbGH/hVZwV6VN0T6gmrQsXl/4jlHKxHJFZlT1qrFnKAQJsZnnyrEcnFS21MDL2nUw1q2OmhsDitE/OLqmD8K+8BvPiEiaQ7GeQfzz9GQGh30IyIc4wwY2O8z6TBBtCaEKhnpV0mWUoZXowgYAje612EA+DBxjI2zLCABxgWEtwWpUL3RvLIWtOPAUl6pPQcg/6RI6xCQst584iykAsVcyRbBAGfBWjACL0xPaSYakgXw3bhKjF0jk+CaidawHYKDXfAuVcL5QdqjALnUdJlKCxH9MeTxhEGhYpnDeO4qc8UOJHXMF1YzVdU2NXKjTzkmtrokSSLTmKtmV33t2KNjgqBAhCMD3daEh5+mfHkwiq9FSsEW1UwcymO2kwexhY6NyxfUnEAxC5tXoXtRVYWdEFMKQEY4C1L0q8bLBBlWEhKkt3+cYR5DBngzDTFQeyHDcmEtMFZUWtFkqPu4QYiwhCkJ9MW6wQFy/DLU3zl2rxPkeBsaVV7t7yjEfxJvIEXzpCY1gHQhIpbh17PJB/pPFAPF4P30zFjYM7BmefeKjwjathxopQkDr6CHNbdy6mv7C0bDbjEtt0bjudqtTr8I4mcy8UmiHwNekznTM9bWd9dXtPeqN+e8fIuheFr9cKznm2Lz5/5oBcy4E0AgAZKTHTi4uP8thAjAKqlZNaRFWaVeG9WmJxDPeUmJJWGNULAbTRuwOvRE+i8xjSWV5ZYuPZXk2nHgXujqIbEF/MUF5a7kwsEx4NJraT+WdooaD8S2ik0Z57LQqFAkbalYKwzO5xYmkXHGugj0LPHlr6IAEz+Oq8iKXInOrrJ7CYR6rbsA6Z51fANUgFmYh6ODq0/tO2Vbe3E5jpisjeeN9Hgv3xtJA/ghdZExK4usIB5ESF0czr5wc9PvDPEZAfSksZHMicqNEQixCDlGAgVQoRVXwa93DPLGnk/c6ILQW2heiwCmRoKRxUmfz1grLZ/MEOh9ZSgrlfRFoB92lMEODR5UIhwMgiF2J9VD9pGRVVhDIgVnKMyBVEIiDLsMMu6TD0i88qKD8BN9WaEV2fMOEW6WKKzYkBG225NR2E24mjiLWUcEMF35Qhc3p6lnju3l7n99Z3eDOhjJaxMIoIH5VYDkDzCfSXl5eQUc1Rp9Xx+dM99y8joEwmcQZ+hMngaWFgFR2EiTGBkV5o3IwvsLJcqCH0bPU0r53J6Tc3xVJnsSci4w2sJGBKOcWazMfcNBSMMzjnUAWsJXiXrVMjaPBZwJdUrO8VxCrQa+/puIYLLWNjO4M4dO1uhInbolFzaAOIlHT11adx6sFR9VBdRwi0sZ/IaMNwl6OMKnZUVjOXRJ7pcqMkw0U2+diE2M3dFLOSuuZwcXltny5wJ/OxCHNTSZnDFRSjH4dun0by+UnsaN+rRk8/BLzlMoFrd7zrG3wcG9B1LblKziIc8bdmAb34QsPOhYnbqbeJjSKqxuiMfAhIVGtuNiLSqesvQIkwjn0UvVehIa3S1KNjR8ZSjEsHPygX1QVwjtJMEI3tZBQWKR6SvWVw4UgmkzbGRxzFy626i6356Ua2Hbr4dECznn3DAfJWCN4MfK0e5xwAsRKyTmmWVelxtez2pbZhzS1XSc/I35S1deDuIHbgAO2DfmGpgFaH1WfgVr5+en7tSQk/XalOwNVtuVM6xyMANCGX+JzhADUOCcWAXRgCoER4bKqYSIAK9PhYAQ+zp8qg8tP74uGl0s1sAT/9Q6X2FYd6kME5WD2wH6iXIxIpMb/ACEyluqrzQLlQtBP6BXbpG/yoBy3L08Mo+VrsVCfaa+xX5x7qcKIlZDtcFwETpHRFs9xYhmgkWNa5gh0YNVlLYL797rtnL17PFt4LuSLyp9IrtwlzVjYP2if71f3k2f8Y3Pr5xfEzAqpHfvq5QgAgJZKFj2h3WNVbwEbIqB7Ee2Yez5ycTOJ3vJdb5xuYp84A0U4esUgBczmTZx6pJisskbmBkn10uaDOqkeXTzeBbKj/k+JMVxGCnyLh1ZR8uk546YGFWnJPG/tWlp4NUp/VaQZcwbf6DoRVD6jrCZ2PTSP3BCQkkSJ/qotQQrjzexJAV1M1n73/8Uccr2r2YbkBdArXfms3t/ekD/L/mPUTtwpV3A6X1Tif+v/zk1/qADc4CqGkMZKv7klZ6ez6amv1ZC4xP5WR6T/Fvsn4WGh/yDjeJMVm+4sUQBiwmRDNG28cGYxNDsHHws6wysiy0tkC/AR/4mAV8mUBwzKRAgtAXGDHZwtWQs2KAjOsMGfhikgw17EaC93m6tCspbRRuZ62MAwQ1SycOEgG1hHxEtMsnnn+GFT6l07xzfa7WYKJ2fdWtp6eP7eoTfeM8/XD7eXtxfmzL5g5jGA6VsTh7u6B23R1+VEhmvio5AyqBMbQTiEE59UA/vzzlwj48xafriSADP/e4B3TRsbRVp3YmoDO9CqeFZRnpMsJRqmaITkIgkkklXGknsdcM5pAxJx9omJEB9XVGCsiDiz8+mkSkK4HWqXMJNcLhUeAyJgJazusSszrOJLjrFu9HS4qx5NM17YCRCKJMjWeCE8BUYBAAWtQBpY9CIqPUlcNNhyNAVlNlddhz2eTN3/6h97w4OPFJbYQ50XsqnvUatpz/OPHD766t/SjwwDhE/T+yb//cgSYdWjFi6VInIhCElFNp79WfaBi9oztBLp9K0QlxDxeyIhm4/1ieouHAFpiwIwLaYc6EHIFYY0NMKAA5ZIqcpIhlysRZvHnaIsKR7kxhn98xqDNSErzUH3J84hE3jMHIgQrDQ+c3Lt0mf+Dkthpnh4sF50NEcROpFM1JPyEukFQkWbqSeydJbo5uabw1zsprsRCgZ65eXWVvR+urj8yk0A/xFQO/VQn//znzwj4/IbPz5/uLyNDmKy+OQePvbGyNJQIUsWZl0rGoeIo2oWJDiaCMDkFQHDEfgio1EvIKJA7Yp+xRMVGnx5kqq5U1OpEc5+fKMhMokKNxBUDCCijAGKt83+NwK9JElg8VBLRnl5aRtrAbqAfOZMPh5GyszwA+/kXdgp2U8FQHuqUlxvxYoUI2YLYUqWzmP3xj3869fZyr1qar4CeC0IvekscBKjroSKqQRpndfL09QmGTz89XfkZAU+X/rxR9VOBIShQeBbZbeSAkpQgibz8gsgjmLDC4SF7ideI/AnVlbcYJ8G+tc8JQBC3VkkXEcR2ys0VoPVfMQGoVU+phl5Zom5C284/NcPX8cK1wRO5seyHJ3gKfIXq/BIO8xVGc7EixvLpq58KV+GDsIAAoBNS1U/oGl5IEmu75FahQfE48SOc/+03fzw8PLm8urHAH+g14ZdRwsxOmwGyj/LU6kGFdSug/Vc//zIC/onbChmhmfBvaoAZp3BB4wOlD3yAB/vLZQp1nK/Xo+0IRNCjfWMijkqFE1GV2ASSL36PZ4FH9UQTYCdVxEvKhaxZBJ+Z7QWaMSWdUMjmC4CgnN4yLEDX1WNvmkGPsQUw/1gllhLzWLhZ9Zwv5JiFLPhnLY7gODgcoW1Rcyi5v7n+7k//wM4G9MtbZZ1pweKEgKKErS4hCTNURzWRf/nnvwoBj90+Ojuig+u4fyIWvBO0Yjmfk2G2vyUqg4yCmLx6TLQUydMBpmibZ8QPXqgGr7rOw0GJKPPJLkShYGo+FbWWz4D15xkW47KgKqkbP4B7RdyPoyygYAIT+BVGq+sVPkgVuKEjuTeuODFcJYAQYM98SXawBno0ZCbf/PGPTEBrPAXcbidqI0E/3pbQvzlmnDSJPPZ/0/GXEfA0z+oEsErnj+gt+soFOUhbDk1kTS4v1qp0QF5E6tBGDQtsqkxGrYBIwREXRtxUuQkmMG0OhE/iW8lDjJcsRMgWIwwqmSarkYHbc/E08MEECQQV0IPuzbUKPYFgVIn1NpEwke8JByWwHcmWyHkW5cIxXZ0KJcPVQcFpZsHDN4xcQvt2SLaRJDE/f1DIrb6qcmKRObZ48+MPJIwps3nIo1tvZ7q9FOaU59It6knPj2ErpzmeoFd9/YtXnn76ywh4+vnzk6d+nyRGxi9KFwpaiJCYk8ifzTAtvpvPjiWOZkPLgNd5ZffC+sUFxQDwxTTCFfLXlhCrQiJ1+ADADcRAH9ldPZdwKLRfCb2IcuRW/QrSfq3mXxG1ntGrG0OR+d+oSDNE8miZuLH8lDtTsGq4MI/VsmqOIluifUYU0mbLAq5wmxdvK7ERgSD0YUX48y4iaAJV1eOfhvo5oP5V5/9dCPgkV0FNZM3+z7z0hdpf9ZqlANjSs+Fsmmglw5Q3wKhgsjuBA56zxfO2F8iOuSXbAgGkOWgWwo+Z82kmlSCKCKrEfYGvPaHyFwjADp4KGqj6QBlriKRhnPyHWVB4SQS6oSLbUhgiyEw9RECp3qwW86DrIlRVM8y4tdZjGcYVor9NjJOYrcQSxBfKyJD+O49/EQIM0WOeCP+JFapnV1/9KpFmY4pF4hYiFw+zY6Afy+GZzbTn5UYgbwOlPjFFLSt6adkCsUBHvJusKXlgW/3EdEHOOgQsnALEzs3Zdc/yk3NAI49cJ6kNwwhdLNZn1EFhSheKZZJV0CnqhhiEwmrzH9MeDQAo8YJBf/jhTRioRJ51iDnevn3r6TiDF0YWVYgp3eZBnljNuvqs4PDf9mkK/1I0PrV8OiGUiycUCORiUUS2j5QBZ/uD9+GBJUVH9vew7tenqapLrDggG+/1vS5VDFtxtPKJSB59AHLCjuUwVUB3nfMAxNW5r85ZAFnVlVBgiDGgJXHyjqmiP5LLpOOLjPZbKVRF1HqFnqyPm02csB7g6OPHS9d5K7ZXB301DOwb4RXgltsiiEDfDfrnghQoR1SWk7/84XG/+OHPrzw1+P8BAWTbW7Don48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6372" y="3172725"/>
            <a:ext cx="1219200" cy="12192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4132" y="3172725"/>
            <a:ext cx="1219200" cy="12192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81858" y="3216170"/>
            <a:ext cx="1219200" cy="1219200"/>
          </a:xfrm>
          <a:prstGeom prst="rect">
            <a:avLst/>
          </a:prstGeom>
        </p:spPr>
      </p:pic>
      <p:sp>
        <p:nvSpPr>
          <p:cNvPr id="9" name="Rectangle 8"/>
          <p:cNvSpPr/>
          <p:nvPr/>
        </p:nvSpPr>
        <p:spPr>
          <a:xfrm>
            <a:off x="612775" y="4795520"/>
            <a:ext cx="2357120" cy="73152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t>Original Image</a:t>
            </a:r>
            <a:endParaRPr lang="en-US" dirty="0"/>
          </a:p>
        </p:txBody>
      </p:sp>
      <p:sp>
        <p:nvSpPr>
          <p:cNvPr id="10" name="AutoShape 4" descr="data:image/png;base64,iVBORw0KGgoAAAANSUhEUgAAAIAAAACACAIAAABMXPacAABrYElEQVR4Aa3daZMkR5of9rzvrLv6BAYzmNkZkhJlJtO30gvpI+qVXshMMhppS+41GByNbnR33VlZeR/6/T2qC72Y2eUuyUAjKzLSw8P9uS/3qNc+O+r1+mff/snTv9js6eJ+v6/Oq89Go+Fkt9tV131tNpvtcvR6nZ7/O/kcDoeuO2m3Wt1ut9Vq+erEIDabba/bry76Wm809rtdvVHXUYa43zpW81ltv+u1+pvNJhdrtfV67YmeutnV15tNBrDbrzfr1Wq1WC0Xq81yNZvN5vP5g3+rlevL3ba92azdUqtt9eD2/X5rwOXExb9w6La6+tTGyZ+3+4sXq2Y/Q/wJgn9+/y+u/MWWv7joa3VU94Kmrz4dQNnv98G61WqMRqODg4MKK04go9lodDrtbjeIARfoa7c7raYrXfeayWO3dQgIave7DQS0G/XZ7GExXT5/9uz29lZLF8Fdb8tdfbPbgpQjF9dr0F6vt6v1crlcuAsCpuVYr2rzxQKCNNO4PMvwA9DPIfgXz12sjl80rqbvp+rkzz//xyMAUDymApMHg4VzFI3oB4MB0CP28XhcKBo1N5D84dFRxROD/sAJBOgBBIbDATLfbXZucr3ZbIBM1eEeXCp+LURa2262mzVkXV9f69ztgIi8O93Oalc3fV+3hQ/Sbg32OAC05wh/uZzjhfv7iYuLxdI5znC18BA0BBOfAw5uPv9anVfQr1r+eYNf9PD57QHU59//mfOnlk8nnzd+uuhhFduClBOgB2tAd6D36qRwQLfbaYB2aZwpdTrdw8PDIntaMEVWaaG3VgtbdCq4a+xBzrcFLs7rYL/Z1ndbP5Qn1+/v793VHwzAnMCpt7pwRbb4igcA08XlYg3UmCF8s5jlymp+c3NbrzXu7ibz+eLhIVjBItq40fAqIPp0PE22uu7K5ydPjT+/+HRL1dhP1VGm8OnLP//3qYunk8/bVxerzwpMQA/QqB5JgruT6nCxHL2DUSS+AVWawIRvbm6Ip6+//rpiCDTohLjo90Z6dgA90eQ6Qm62Wq4QQYZByVScttnv/AqgyN+vxtDpjlrtFoqmHgoOds63691qTdQgecSOFRbzxXQymRjDfkeaLafT2fQeJ0xns6lf3esw1Or4fOKfX6nOM6pPKNGyOn+65RdfNf4fxgHpqxyZdqdT0TuihgCgB3SA9um6E9Td79SQOR4ndHyHJLyy2m7evXunzfn5uWamTbC0mr1q3PABiA7Cq91pw/R6tTC3ViaxbzQ7xL2Wrv/00096A7vz56/9ph9Dg5gAEibWJNwG3eOMgoPFw2yy3sw/frzabzXez2arh+n84WF6P72tNIR7odajn0CZR346dF6N0Gd1/vS1avZ0V3X96WsA9vTlnz95avl08nl7F03bQZIAHKCfnBwf+DMePUEfVgYDBs8IaKJCd0vaFW9QChXJu71G3HS7d3c3P/745vT09OzsFLQHvXEt1gnIRplEm+62ejMAUsKjSbvaDlaaZIEZFtJeNJstJw+L3dHJsZZEFe0bY2i3re3ctC+kvS5W0Gq9WUynt1jr4sMVGCL6SKXFcvowIdPu7u6gAX9UKHwCYqWrfTVynw4PStefzquT6noFrs/Pq8b/HAL0Vd1WNf1FF43YhA0Xdeqkkjnjo7PDw4NDsB/2R4POeNzvkwKjPngBkw7BOjzB7uwFV7Vaezw6RtDtVgfnbPcsnxrJjh5n08nFxYejg6PT8xej7pBk6XT6D8v5trFvw0P0QYP22NcaOxOv17utGngRU4QJfkKt0TH10eT+Dvt5ekzQ1aqJX/Z1sAY+4sjgnWCL2cM95fAwnVx+vIhxtdlM58v72ep+AviMpaVu7+8f5ssZzFV3fQaQqDEXHU8IqE6q65//+tldxVqpvv/Fz7+IgKeWQU5RSKBPthAzJyenx6enw9HBcNAd9Nv9XrvXjVXTadWwAmNmPD7odrrtdi/GzqhHBPW6w3anW6+1mg12TmsH9GucUWs0SfZNvVG7+PDxfnLfbbafnZ7jG2bTvsG030YddDv1RiuivVBeo7Z9mE2BAIdhEpyEXzbrdrPVnM9ngEzD4x7S37Mq4oUPd1d0vVrOWUhzhuns4ery0oBWm+10sX6YPtAGlAXNfH19c317/cQK0FZBnNUW2BcOqODj/AkTgdNnWuGpgZNW9eVf9fmElXrwx3ox026EDRiPR+0WEFGJfKX9aAziA8zAqNEMnMaH4257UKvHF+v2+mAHb60mVdyokz4NSnXfbPlbo1SpaDb7l19+OZ9O7q6uvv3mP+8261dffnn6/EWs8zhka+Yq8ied/WFh4kJzadSb3T7eSm/k4Xqz4mQg/4eHYiD1+9sN44qAcnPsWuP3+TB7ILxWo9FyMUcodzc36+2mN9p3wm4ckWXlnfQH/du720pjozyPrgD95zB8AlT10xNKPm+pzc9C5umHp4tPJ36q7q+u+PSVtwp2aJ+mPXo6Dgbjg9EoqpfpQs0yRdrNxrrZYLZwevs0qlvI/civVnMwGIKm3mhi4NjuNy7rHQfsN4FQfb9tMTtX89pmMbm7/eZP3603+5Nnr47PXtRbdHidcoTR8eEB2Q5G+oo8gkOYcDQHxl6mRs7E7McBw8EYQcQcKkrVpydjOijkFYQtKOf5/PLqaqF9tO8a+T88wNECP5BEtIIDGiobCQd4hNGaiGf6dFRAc1IBrVz75UU//UsRoLunxk48ht/EsAf9k5OTo6PDg4ND1svx4bDXjx4GbD+lBa0bi6XgjPuLPnO0kKERU9Fl/plAJrpdO8HQWlAaJrTb8rA2td18M7tbzCbbzW4wOpoudrPVhk99chZjCQIMaVfzlJY+3VvNH/hrdW5dNW0GUlQG1uSBeVQGUezgCjTrbVQCJms1KeHFCgbms8vraygwdYOkhmkBBm2FAL4b14HpXHCw+gV8TaIaQ/X5i69PF/8VIsgMHYEOydXiKw3oWlAv0D/C48Dd7/WPKN8B6RIqHx0dYF2xn0Hv0GwRIK1JSFCD5uOKu5zosMIKmUM2eArMENOUsnPEudrMGltmzH172zk4HNQbveNnR9THarO+BKHrq+OTU9KPzwQTGZ9hVkT/6U+uFaIpv+7gjFQhwaHB9RwICkPR282Gyya4a3cHzeavxkPY8gxowDSoaXI/i1qLUKLM4kgKfvAfdBV+LUee8k8foK9VhYN/BQKqDt3pqf3e4Pj4+OzsBALKMT46ZOwFAawT4CcKWl1+FnO/R06hRNQGfbv9yifrEJsfHpyyy4UY9Gno2ggZtINjVL81QoDwUKCJqm+0PXO5b3UHZFd7t29tVuzO1vHxiWfd3N199+0PRyfng4HhtXTgmUidPcXWqSYcioQf5E0wZjIbPCZW5GtG2Gwu19tmI2KwU+tphK5xIpnVbMypOZbQzc3dYMj2zVzyf3HyYcLJ1dUev2Ag/VaQ/RzKmcUniDt5auPkZwRUP7jkeDqveqm+6sEv5Di/9OyMn3TO0h8NmfwInXIdD9n4/X6j36Jej49OmDqe1WGnNHbNFjG9Jt8ptJjp2w1htdmt92i9hmYJiuZ2hw9a9QY6EoMEcgKDEti09s1OJEC7tqNajo2Bq8t4hRlWQLPV2+xqJycvjo+ez9bz27srbpaxsU3ZtcErnghqPUgEtV1rteG+pXtGFu3SYg4xBTyUjUQ8totdhyBqXbIrgZBVpzsE2TYfZnhI4NAXbsWcnQ7lHEcSxJgMfoIkaPPQJxw8nRS4/oyb6rqLPyOgavGLT6D/BH14iwlPoD87P3/+/CWBw9hn4DNyjoB/NODNimE2+oiejj0sVB8hDJrmCKuj4WA6vd/XBNfEmaOsQqIxeGitSnFlMtUR0VQ4WotoYtTehbwQR6PVjs+1Dx1DL2IsU953O8MXz0ewS0eKImBNXt52vSJbIKkW97wPY7XmrknGIe9tIBVYVPbcziDSI7jyh/EXUAp3e2LVLMOt1chW2pj6dV/uLfLTL4bh3C1kEeHmrtz+6ajA+Onbz3//6wjQ1s0OVkoVISD0T04p3ZPj48PRsDsYDihfarYPA+2O8TI+kQVeAVnkLyZfQLxnvaEU0McEyLy5z4jho1l8Kh6qi5UMrwZYZpe5l9h/MMQ7MhKdcn7pCCfEFNy2BFCBglyKYY5TDozw8vLjdHp3SB0NR8UcY6/md2OorRgAiRtldhlE7F5/9O1CPJD4akGLRzjSpBygr0HEQKK6k6urqxgM4enHgJ3hxViacTuiD6ob9ZBZlK+ufH5Ey1Xfn04+/9l5dZ3cHw0PBAbOzs4YnIhrMOyxeiJ2hv3xcGQG5D1Xt1dCykxnDE08brZL0Dc+w2p3GJ2EbIZrTJstfeDxTQwepUcYUYCsHGgo/LFDQ8AJeAyX0Cmwh2JYUXACJM7JEL2JMeTHuFehYeJZfNo4XVw+TN+9fdtjEJw+a+xlaQgQkEX8oM9eyu2aEerEnRO36zaP+2QaOMf6BozGI75aXQkdiiHj5EC26+YFPhR7pRguLi4qJqj4QJ8V9Ks+yyP0HV7x+Zc54KlRGURiDOQfdffs/PnJacxNZidaGPRZBQmxiYuxWIhRo+xxPxu7Rm3TbrZ322Wv0yQQ5qsliYVSDCL0RNKv1wgYmRUosOcBGy0DtYcXMIRoQ5gECL/NjWGQLV0d7QpiOiHoM6twTdBDr+aOqNiIGMkIPXX6oxe/Gvn9u+/+9PLlS8Ybw77JNUnXRNE2wwGKiKNgz22R8Y++daSu5zoA16PjPSw2dV6Kr0W5CCKZgoghrWwwnujTwUuAWjfqsrro5POjzPJfgADQ51PF5DkN7R8eQAQcjChdYocpRgQR/x5r5hQxOdpgMzIft0vE9OHDexEB6prBQ0KJ/YoHGJ/Hg1jmHNCTt74AZ6UCA0sXMTdglpaZldGbvxOAQI4cO1d8NU8nacbGhVOMo9Mo9oJMAdSY/LXf/9Vv7ye3f/q7b+mw5vBAa44IDoBoj8UxEO0hOgwK9FegBYK+V2MAdOeIPdJFLHHfWW8EfYchrB1SiICr2jtxuAtzOyk9/fLDry79zAG69r26aupl4kH6cHBwfHj67Oz50XHl7B4IcgL5wWg4EmgbdDxAaHd8cCC2ZrTL1UM3pk7tfnbnCaPDoU74oPKKXHwUGjKWfhXuKfPwSc+JGgQB9cYmksFIDIRe8xFKzy3gmqOwBSqjQbeZmAlX191F+WlQ5qFZFG06wQhMlgJZIfDf/dUfJrd379++xdOj0ZikxLiF+DUJwhotGN0U4wBaEIROmlSBZxmeudShrBa7rL3r9rpheqKv1ZgmY1fHCmwDymqDrD6W4Rmho4JtBeTqvLr4sw54wjPiiRpi88SBGp0cnZ6dniP/w6PR8dH4cDTodlrHh8I7A2JHzrvX6YsoExS4Gbt0DgaT+1uykmjCOh4DKBkYu7BpbngZ7ezkmgTJWAo4l6UY0EYKCDNTDKaPxwXmkkp0MbMqegzqCOtAPJMItYJ79a2aVfn04XAdGhm6QVLImFCqtxfrXX8cs3kyuXv39kfKjM26pMl3fqSf1g1GK1CGL921iYWEIHZ5aJyFRodpXKQgUZuIFruz2ejiZA2CyCLGEvKO5VeNMDm4agjaODK4ikw+54Cn38xeNxi81+0dHoyOT45OjmRV0AvXd8TyHAhyhqZ2zR1MnCIOz4vgqdXE1E2FqXo0PKZO9ytE3MrgioShsQQsxeKbrPjoQea8Y9doOw/x5hN6kkNH3dGNJAlMZLxlxEi0Gj2CBn+zqlRo6eeRfatz7eGsNC6QLGLExTLNhvKI3mD066/Z9bd//8c/vXzxEis0gRvGoloL7qP5y7hLj3qpFJRvOqnUsouEsAftNisDLZ0/jpCS2+4fRZBmvvrMhD4d1fnPIqj6XnWBD0lbQub4iPzBqTRuZ9AjRXSwE9gXbWaF9Ts97ipGEbNk4Pe6nZhGrX5k2XZFBLQIEESNglAHwHNY8kAabt3uoJfSHbN9Ouc9CVOH7xoumhG+9gdHhUdVkZiAObu5GifARNulz5jq1aTMsDqpPrUM3ors0qEzn35CjzwTYQRdMOq49Nc3N5fvfnj17HwwGm+pEErFyDO6YDm8FnMLzTUwipG54lk6BBcj9VUmNf5OMhPmFUEm3eBr5DNqKsfnY3NeTeQfiaBKyWT2RH9/wG4J6YsnjwQ4hTyjeBn7nVbj/u52u17c1/bzB8GpuVkgyeW8dnW5brSkD5P8Ay/UUT2GrqlUJYuJXU4lhg0aiaX4jyhlpKISgTu+M8iLQa7XC5GMUtIQqBlbRewVlE3eFdfxQAViD/LEitCq9q5r5vA1n0V/+FJAuZcbi4qLqtiPDw7Ho4PF9Pbtj29fvv4S7jntYdxQTsVG4bbCAbmiE8/SJ8BGXBVMlMEE1lo6KpcYHFyhil3RzBQ8UktHhvQLEVRdNRPR2tOjk7NTaleUVyKl06dXd2t1NFJbZHa7216vlozj3/7+d0STMEivnyhK6SGcq384BoIK03szKnQaMzF06avs1XbJcc8sNiV42uVVuVLmVocZFCgthZD2jZjhBqalR+QAHhwe/Qgij/88Lv2HPD1Ci/CcE83ckVaA5zyYi3Ao+sEQYSbUPj48Gx0cv3v/EwE7llIa9MVMW+1+wUGe7siTi2qtvoZDyyG4Cl+UZ4NXybfY1UrCLWhAE/wyoHcYTAb/2fFLEYSsKE8GDvKnWkl8CuvggBl6NBgNMF8nMagGO5SX32pLqzdXG7roCGrBSc/ma96ACFi4tdJKxGsGH8gQRZGsZn14wMIBlcBqu1vPHqaz+Uy+D2iOjrjaR82G4IyZx5muxlyBwLlxYnW6wgMLFvSEXMkHVBvlUBRZmlUIqODlRif6pNqRs69Qbky5Liwn/1av8xV2m+WHD28fOo3T89erYjUYoRvFCrWMVVakuX4ydJxRMuFA0eos/BpZhEtMeL+tzFA4cATl+wRN08mnIwh4GpxzIx4Nhs+kw4+OT4vxjxCa7dbVzc2mVv/i1WuCiNMlCEVLSK1AquygKVMMNaGF/X61XQhLvXr1ynDp4QhzHB0rCBTj/UQhx2AwbxqPXDZUkrBF0xydtEQf8cdyPn/z45uSCdi9fPkFpQ5F2ujNBIpaJmabIIGsYLNAvN7eyx8EOLrTcwgcbJiIQbLHwRiO0iJSwrAYlqgk+At0RURQbiRavdk5e/YFG+2779+8fP5izQ/spCxjz2kw8oTt2hyUQJ/p1AWEXX21T6Kj3awJYdcX9QRrY0uMFktW00qWY72VYgg/F8H1Cf6f+QGP0BdGKTl1SXMBFtRIQA/HBzyw05NzqW3yAOFLQhp/QAgOmWCwCOLmL1T++vUrYCr8qtcCicy/HG4oQhPdocHMyt9CjK5s1vDBsVjQE7//q9/f3V1CFoFx8fHtZDJ98fyFaFooPrmd+mItB4LVZBbD2gbQaqyKqg8TpH8Z4DUfI0Y9RCQKrmWtyAEdxI4KwRlWNQA/AR4hh6ToL0j69de/vfjwk6GfnJzrQ24OqFFfQWiZfcV3cRcpAwKoZUQwtK+pQxjuGqR/aooU3CEsMKQSJpOkbipg+PxHIojOpNZJ80iyTuvZs2evXr1UwhOL6CDJdKTHh6/uR4x8VdM2NVfMzSQLywfJGi+WCcw6XAzVl0N7f7XMtwKoQCLgI0FgiR8QN19ayriFWSXKp9OJyMezZ2cXF1c3t9fj0WFvH84LD4JFyMC/CODdfkGcgxRQFAuSOwNWIQvNQiWM5UQ8gxskgtz5LQZSAQR0mfbGBgi0GlHrzrMXL9fL9dX1lQjvwXAkvojuNxms2aZHoyaZN5FO0uDMPBFsqK6BVneb4qhUokqDgn3KxR5rT4ErEPgcAZ4nTsIm45icnZw+f/58OD7EjIPRoSgz+0ysE9w087UANswawBWegjydgprpVFA2DSrIeRBQ4O55GlcocZGl4XrpKgYJFk4DAbM1m1qcYNsWtd4JIp3e3FwYGG0vBaRs6/Zu+5tf/3b2sJwtF9FIRRbrSkYdxEUX4vM1OqAEviHoDYcjaIp96YSRHKOcTxfoO4zK4aTCgZ8wFr+6lAlIIrSE3+HxzXffP5MBHY9g25zkw1MhGfSJxxGH6cR35zQwJxUEiKE8OTUvaiAX6FgZEmXgEdUTwwHOgENrP4s0J4dbipZJIf56VdtpPjBuWJltNJ/7InmKBglWijANp4fXi50A4XpGaLlUmkbmhFsqdonzBdB+qRCnjWEYWC4SDq06b1nSCuBOjp9dXV0MR0Mi8cWLF4yKP33zx8PxEXuh8v4LphvtblMBRCIYupR6a8i9zEtQvFRlgb4qPAFXkDUTEAoQol3DxhVTBgeRUWjLYEJKGXHxNbab3/7V19P7yYcP745Pzxr1Du6UexIBApCgl/5bVa5lYlZhvhWc5yLKplWBSH6f1V5p4wo+j0rYaDSK5VNKlwUcUpHf61E/pkGRNVtdUDGsAvKQapF+sWKQlZRSBWU/RxaZT1g5UWjT0EZ7h+FUJ5lXQjQ+i/QoCi09FvM0bSJRYizmrF7Dv4cHZ3eTG4FwuVkUMviiz9X/8OGDtqKzCh+j8OtNRWAG41FlXBnVaknShfg9LOBMh0WW+1NCqyHgxwGWwRdMuBJVE/kKRHAS8TJbzodHo3a/f3d7R6h8+atf5aFCKc36cuVZ5lqZy9xqEopCEuNYkxxgSwegG6CnCzg9/iBNg48j5j4tkD/L75H2SyknL4kywBnDwSgBmyA5pohhFRYIEHM7F5EvXqwxXxFbBV9XqosSqE40dnhkhar8ltB/YOCiDp3HgCs4LggAK5iJOiUrCFIFdLc3t0fHh0o6d6vFuM/v7mLZ77777mq3+8Mf/rDaNk0xpF00OyOz+NUgSDEYPjAKMxhDkFr9FzIvj6hGYjBOMgvSHfwRjCgpvUG3yGVul6vdRh2rVBQt8u2f/nR0cqqCiKoIYJgjsdFBKhlvHZMLWAFs0QryB3ecigMA2bk2eSjZUvI7qWGWq+Lr+nd8cNZppbjkH/7+b7/5499ut0StWkzwQGU0EKYLO3ts7DbdABvYIZWMPnPAax7gqUYQnsD7IkF1J+vmfrXfzFqNDSlKXFSqy2f5h6HXUIGGUxRHm9Wkyh/WtGuDT7Q7PhpdXb7fk/Wt+oNox2A83zaPnn3xxW9/9+Pl+8v33/cbK+Vx3QQsgb3FFIq/tq9jC8MBKeQhWR3TmNUc8yF+CSYVZQlrFFwRPclQQ3NYWHwq1pJupOxFXiy9aXa6vr364guY+vjxPaIzaenkbU2WW1hbzkwCVJBUceCg05M1VCeiSnMgc4igUzLlTPkePQTVRfqnpAeunKOrTrchZkAg/If/8P8xqv7wb343rCUKiEJDGVLsG4SWWgLTNMiKtDPnHKF0I6tIu1BT1AVk6Kr61S1BXIKuuhNgiUngBCACdK4cJAuusucSj6TDACtaDlKkQz98+OnFyxcYhkmGouCYoS2c0NmLhVxxOc5T6ygcZcT0k4mI1/AJEt0zXzYhCwrjh27DCYVhisgxDE3o27BMYQDaOmNjfJeaO+dh1sLKGoAYoa16l+12ogqEUcsoioggYGWRPG6/7q4761il27XixulwuABqOKgEUYJuUAHy+iq9pZAfAhRTqWL7P/7P//3HH398/vx8ei/W1iWRPBUoA2PDL4PL+IodUgYX8DvRJ3fMYyolnKkWWVdOACT3EsxFQyQ1XGErwlopSsLU/ifIAwiiFb6ITNIQTWh7/uzFzc2Ed6K+vIhbAheKkXCjOzqgX//+H/6OvSRpJOtZq/eq4WojUQqqOCIJlFoQgBQehSjLNZxcxu8H7GeybLNHegLKnw9jr6bjdgcxeDd5+Omndy9evKym71mRCnEz6yqQ9r3udmWh24AxOVo8Lk6T1o+xCwGV5VM0AQaQYuxm9nXVSzDa/P3vf09wjcYH8I5cA3RDRmLO40YGE0ZjdB7mlEYGfQk5eBaQqCxROgcFhbhMEaPnpkh9wlV/hbpj0aUQSPQfVbaSrhLjRf0mA/GeqK4wisgVoez16vrjhywRGAzACgtpszaKZlP689mzU4GrD+++40AgXGa40eEF1jqlT1BjD0qe+DEqQynms24TbS0qokRC8XcZcbkYiqmmqYmT6jy0XkvAp5Dv4OLDe/DMxFstrCl1kVCxLpP/WDRViwyUhS+Hw/lgMGNpzmaLGD+YiAYWmEXa+nWl32sxQU3cDPmEmImYwcuVbaNwnoEAwzpGdYSJUzNBp4DlRMkkA9GJQRuKlrxHJGqmZdxBJJEbeVYEr+ssKd2JCHElfTPF1PJv1mysWIOp9CeRYjKF2Xa7Yaf9zZs3v/ur3zT3y/p6SaTUVJ406bR9Yng7hT+bw/HZ3e3N5cVHqlIR5XIlmFINJvwCjhiu8ofAkY9Zh/3Ci6UIRg6JPEKHj7A2R2c+K0npxGFUQU85Zfs9f3aO1G5vrogYcI2tsFxRyotIJOGMQX+0Wc+Xi5EC1MX96EGxe0prEX0K2Vqtr776khMkR3Hwq9c0c9atKKSpdVJnliAXPZbiA1D21HIE/wX0wYHrfr2fTNwJb5+aJF5ecu4RphqErB5vznzYQplYhTw8xJWjFHd73AccERiIfr1gXIG7xxWnYTO5vf13v/vqhx/++PLVOdaRJ1cUpCSPWBO1pTncNZuvGXDq5EX5bi5vXrz+EmaJNCV1jU4Q4F9kVAYeE4K0CH/Di5uN0IywSYlVGGdG7vFx7CMGwr7I4dN15qYpW+uE+/mw1uewO7u9gdw/NADjsrdVFB6HgT23XltwEFU8GbXY/uxo8U6MA7YvX74C3tvriVSXdIqwJkxEneCijDTBE08FN/8qMsoQXTCZLPdZmnIlqUwq8wkZseVoYPIm2QxtKwxoVk0ybSKX8gxXyqMSrZQa0afQ3G419zjYRnNqzBVdHY5PNrPpyaj/45++4aB1ZIFaK+IocNIrCJbyFsQxkFjF5OODm6ubprrGo2PPDz8Zd5wVJjLJWIbgI4949AsCZQxavNTM8dOvuTeHUlcslTv8CgFICdEY8XK9evniOfl+d3/TbsnYDkypY+1JCyHTUJRuAj4xd4ajlmUsikusAZJ8HA0OuuymfkeN58W7n7766mt2IqxHm2RcQjo8XicsmDVK8rQElJlHGGe5NCXxChYZCeI+IKeyCWv2UnAVgxOYDTmI0RWw4/vNUk41vm9xoGKogjgNoFTaGrr9fkFh7xcP1OH0/s6aLX2ild3ifhZU7Q/7g+uPl5J3yh/b+3Hi4KlaEKeCC9zfWec5NEDNiinrLG7f/cjR752cb1fkFTFvUqrSoZeGYE6GR6UiPNPj83tha/PPuAvruyuzkM1WsWKQ3BRo7vXUJWoATuQA28nyEflbF+8u7p4/e9Ft7erCFe36WkKLgLBwRQXhoN9SW9gfQAe0JElOhsY63u2+eP2FgPBXv/ktXaVS2680VVYRhVkRDApbow5SGdUr46ZFEEKohgVfohTkiMUosTNQWzvSxmHgoGYyRdAXh3UfEFHAJFwUbN1KgtZuTZVay8ivumf1b1YLLth+vZI/NMbbD++oGmpGhyTearH4hx9+sI6jsZqnYLNphjJxwNIVjGzu+4XYDbXe6w1QH3uYIXt6qn5UMkM2Q2OTjl4QaDdcSzmKE5rBVpLHRKHR49Bj8XUih6EnU4riz8Q9z2e57kLMRc6az6PD47dv3wnt7zkHqARTCDAPWfzA3uNuJfXE7uwPlDLHq+VOq7+Fny++fP3u3ZtDeWFRydk9mG0skthELDAQN5s5h4/5QWkTYhlgTEYYNKT4/eQlCYhF0L1lD6ZX5ljmVFS31b2x9tPdsqTFYHRDxqAqMSMok6RZTK5m01uSmvUgVXP19ge+w931LWbqW+ba7VnO6ysn68dvvh2ejtvK01ptBkYi+K0O9xVQQ1bWy+dJERcs9FOlwWyjh7nUPIzBBBowvAJedcRRO6jeIp0KASglwqg6IosC+AhVPOGm8l3HxA7udPJ4hbXY7lKcL1++ntxlGaz2EFD9g4YgIMtFldPCQqqsSrXlbm2FLICSUHBwe31zd3OJUVjEAqHUfqdzdHX1kTjrnx2JO0bzNuplTeFctQHjFBEt5lkGDViqssK8KT/hgqrfUzTEmsL45rCz6oSpYwSkWAcc9rXZ/YTnf319t1nNFIdv1rPaZmltzN3l/e3Ha/p1J3EFccorSLdOFxg3i6UQzPTm+sPlu5evXkkfze9ulRUwLayye/37f98XviSfjAKN1rkd6D3rn6SVREqvLi7oQ0piwZoCO1KQRbvJeZITSCx0TxkmCWyuxKtfzBGGwjXkkY5bLaEeGpj/7zOICVu7E8SF7TZoFPO9f/9B9QK4gwMdTHJgB+U9Fsux86AUcOMuPCpSftC29uLF+cWHD8y5V69eWKBDWN5Pp7I2eCWucSlzMJpur2lZABYjzIN/asIigOUiyiDJGaojewfcXUxMw/hYAuEJzI/sJU43C0kjGeHaespPlEOjl5biJWGPxcPNnXV6N1e3xAtBBXSWlSpkXCyuAYBYASRo3S220zuLrefnz5+t17fkrGM9vdtLX1sZ2O2BH3gIRjsJi6jwSM3r2Kqjm5srogs3S4QgJugB1qi6unhn4F7Z6E5MLh8Az9gq0cZwVrGwwbVafAkfplnwFfqMAI8dvz89ORUe5dtSIRxngWvGZs9admslLHfxeBYkTths921LQVFIbb9akO+j29vVX/+Xv/nD7/8dtdbt06UlsgXKySLxGBOUMMQtczJ1+Ng19EycGaki3c1qCtij8ZH12HyLhAe021Hd8lpLsXIyluTbN9Y8BV+3y/VsverTWoosryfrydLypFaD+JYIs4DVgmkywjKuGYN726F6myqDLba7vLgWUkSjwlEWWRPVV+9+tIrmq9/91vJNsQlVukZa6/Z3y3nMRFbAeq30g8JZbBY3t1eAUDSZDUCErtslhxgEmIhPx87tPurxAJwU9iDZelHOpo22yrYIWj4yjDLktNImJguv6/Xr13DAfcNqrcEwUcVS2a9aRHQnSoz9WdzSreXKt1eXnW7rmE959vzi6vr5s1dgj+TBXYiUVS7sViR/RhK+ZPezHHCu/ByGxkb1eq/FHriHJzX+5iEZRd4yz+m7VHr1ehbAEbvDXhsPbJRT1hoWFq9XFsVZoIstpIe33VRh99vz9YeLq/HoJBZaj+rq2snj8ICRbVnAbjgmtva3N9PBWKFOVmwuZosPP70z/MVsijSsKetuJAsBf0SGkeNWIjEjinZsWHuCri9tGqEwZ0RSxAQzrwJYU0m4PLOnUawUZFxKiCZcGsMlFskeeQqawWncAu2IogTni8OfGGMJkcENNAtAkFqMCSzQY92IjOmObIrtSIjLJpfNHl5++XWxEoPPw6NsR3J6fKJTYjfRwlRfgUQeH4qIsd9M/LxwqB+SjUzpIYEbhdZpN68uLgUZTo5P2gO5NoC1d888xv6GiT9tJka7okimkyt22fz2Rk4HurojtzJqLBZrPhv3byd37YMjM32YbgaDI8Yg4Tfd7b97f/ns+LTXqs2na7zy7uP15D4JxD/98dtXz49Ctut7OADDXv08ZmoJLBpi7CXU0bZYdXp2ckRWEYjr2QSLRv8m1hwTJnJfMNUK884g3BCrL/mP8AJwk6ellh1kI0qMCeukwhRwpKdINisOiUbBBqmCnUpn3fKRy2JqVu1+Ry1Y5tQddFMVkmV1KS1x4kEeAG/MH2vSlM1AEqB7APw6jzoKexpSPFs490+LoCa5R7NocBRn853lEoSWQXXi/6oXmNfW8+1yBgfkwf39NUfq7ub67//2b1jILC+Dl+7gPDSz7luQt7tabLrb/WRG3N+f9o5uJw+LVYr9P15Pu62uPR4EJ3Hb/Xxeg7T5SgmfsXHgxPRYNtTReXfQWY52nQcWK7ZnZRmmiYqpkcnJvLuKrAlXOf2IjkK6PAaqvNmJAMr0o8wKiDPLyhwyf+RPGfAAlFeBhCuOoji0Vj6ScmafIC9znr1koNY9jCTWkMyZFad20ymiLbEqz9C7LsQdGTYIGZkLpbILgyG0Z7zlQAWPVhmY4UdhHKxHZGfN/2Ko9uzwoCjkGu2sz5b69fViv3rYLqzuums3aoNWY85VFy9+uE8xzK65Xm1uJ9MBM1cou5EAOoxMlwsriIbjgXqx+wcG21B8xRBm90tK9fL2dltrnZw/n+82d5cPX744HvayQFMKhMHtuSA7fbhtWcnd6+7mFvHHlQHi7eyWliowDesyYNB7Qo9Rb5buKDwhUuOagYCRBPQaFfg48RXQIAZYylOaZvJYb8nWUGucO1ByAmLagKSKk/CIyKXqh9OT4ziO2adqJUEOdZ4Or+iCUIsA8Swu4jZVzTe3WbVMdnmemFmh9zCpcVBrMdAUCxWzB0uwuk76hwQivWLy5I+hbldLMXvClyZl+2/t4rCeqzOdP9zeT7JLieVmi+m825bOGLJS8Ond3YxesVUDFcxsg0s9Tvlq66xpNRKRDkq8O7aKeHV1P8uK1xZKfFCw+uL58+X8dj6/x77M7X2X1YcwNs1eFifzSZkGdVUfcfWDa05Vp93DiyQj2k6mK6WrcaxoZPM1UwfoV6wAoM4dLupWM6EG+7DAFyUJ2qCvi8A21k1iZVV7HbcUUaXMrQR93FkO0MzD9EWIaGqqRc/YJYMY22CUu+vrDL3Xk6TVuHq2W2g2ey0s10ujz5o9PMyRHg4JEyY/eQRwOCB6iq5HRPu9zRiUkKErK6F5yUwa0YJdhzOxYCRzIB/usvzz4+Uki8GQLeXOY0u9hzBInHeBDnCDYvde3N7ePcxePH9tCxo5qMnN2xOhFbWPTdt0cV5SZZNATHIgw3Z/aMMW2EXAQk7ABDp8BGiwoxNSY6jQ5YQNR9pYmXgGHJFSSP7xJBtCZXu0gK7AtcINSWt1EK8wOjG2IewR5rG/4QsOKre4V+RduKYAujjTBfp6AW5Ig3+dm58rCDmkXNvzLHhohUFDCLozGqYVXufwH7RiY1BQ4nMG/PHdDwZvADrm7ksZhr3Rc6tb664lG+zSgA9W84RwyIjuoL2uL/UjDYv3e/3m3f0MHbGbZOhVHKlSUfEwnc7BR3aLLevp0/mqtctKcEGom/ub09HBaikDJWOVnWaOD7ieTXTEWRWL4WJwt3aLteq4lggI4rXipyRQ2ZGmw0ufLR/6jO56Cu7QfMJLkeU5AuJSO1PBGk6qhEYQUH51HV0+zEJvDEvcg5LFycrvbk8psUOBsoVn84K8wDG6J+YK+RPBR377imSQuWewdqBaE3BnGaopnkxucKzMFCfLJEk61VRiCWZMBnk2gwGULfFQ7plFrb2+WMs1c/36ai5eHOzGcZe+IJx7/QPbEHRZPB3MI9DQpXWMjZIk8ZQSJFkjQt4b/nRxNbdRR7OzlIpp26qACWdKgLkwIwkNO3PQlL0OC7g27ne+/84OE3SSZEG0ohCF7BTIosKEy2VrZD3EF5drYEbL2iBS/H0/ncSlL+u/jJNB5QDiyBwEDUy5CLQlz+S2iNrqQNDt0WDETQPYoE8WqCChQiHZRaFBkvRh6stC4/k5ewyyDXTEvCWXdBbs6T9KlRuvgWgJ8lUVujo9O/7uu+9fv/oSCCyfN7Zdfdvq0c/E/Da2rTFqbFbkYOLAK6nq8WkPQ/Xqw9Vienf7/mFyk8GorGTcMtGV98SMq6lSnd7eKd7vJYrce/vhFkiu7q+jAdod+CCbKbLb6cNhv2WF1Mlhk/p4f3XbbXXGxyec219/+fK43X/57Hw0HtzPWEuz07MTG6k0u+3EuwNO2pVK4bHvbU7AYsbdZkwLAoayJkHGOCIIFrOiQJAKZMhLcoDsK5Yo9QiPkUFxgIt8YpQl1MhBY6rtSE3CdyuE7IFRq5TAoM9gK4YqKFc4qbjD+eeKxVfiGsTpAI/3FbZhVf2+J9nxUa2g9iLuoYVsDRAC8TvQ6xfzerYNZdiiRuAbp5X+Y2ZoyVrs2S5LUeeC1iC+FAFeUCiiCww0wm58erK4up2v6pfX93wPuRRxFiCaUt1sTCMRubOEvtkjgz1diGE0PhweHE4fhDQSF+unHGGMTamBy+uPk0mrb6+6UEUoPXAEyULLGaZ5+qlwCezwqH1Vl4O561mE6hkxCwvRF9oH5/BKmDgUXUaAPfQUQGUZcxzmiA2knl0omEBEsU8lLjPQSnfu1Ci9V5Ko9FLRvsdXR8SOIt/shgos+axuOT46dcIQIYJotkRF5PLSZ0xYXFC4lKZENcijyeBmRqACNjbjKgHbdTsLhNsd9asknxpQs+UxWPhPAorW1lssLtuvcn+aKmWury+VA9lMTMm9sfBIlXGwb+bLutzAiqZXFMeFepj12g2hodaiztW2/VhC0Ry/xMjX/WixiGQEwaY0hZB9DIJHHIBfgXeAA5QMOQEiE5TF0DDZpWJUmiN/y00EadECgbtOIjzUEiRG3YR+4jPQAALQDyh8EgkekaxIIOVhPp1X9zup4A69FVYoA+mpAtkEvt0JB4qwH6YpsmDRqoHgWxQZp48wJqyKzOnHXdoaMh0XXIO+LMLsIQmvJJIEdWS7dt1Wwwo6Klbsmjrcb/q1bm06ub+8nlzcyOcmdzJZZPmfBWt0iTiCQifzUO8jdNno2uAqTC8lJQJsA4XZ5Obw9Ky7D3GIujMQmLS0t/DGkOMmkQIMUaumHfpFlUwB6WUDRiBGzsYSzMgU1Fv0IGMl5BfqdkchVj+BlcOoAjppnFTPt6VX8rWwhd4qMEaQlMNdT1cqR+yRrTQF3Dy+3FkxTkAZWlPwLFjUEKpDM1IWLDT7uIieGoMOrWWyJFj4GhR0H+IqozNB5mJkFzHEpsamtOFiKRY23zxABmT2Om2Rf0sof3r7rTVXIDKfTJX6vH//fjw+RHfb62wsPM2uqkmWjQZrFpy8cLvREl9Df3PlW8IvfSRGL3SS7G7ulT4Je/xPv/2KFBIpsPLCqkGkdjI6ub66anfGa+W/ByIwiK9TxfXdXsHInwJas8hpum22IJINLrOPfTXLBD8hoDLWdVRutzldHqSHCtCgytej8IE0dUOxj1Jrm7ivFtXhzooPfDp3ESaqB7CW2AzRQinhoXg4xT3yAzMKa2hZRrK3nvLtux+hy2PUY2QEGV9i5TXR1bryabOhi8iAueSOZTPinUpk7y4vl7PJX//H/3dgzX+tPr+fXrz/gIjYNX/3n//m+uqGdX8zuVUrR2Q2R8OPds5bxCojo4Cct8wbzN4zdTvE7RNgycYVdmwxoiMhASM0BjAig3Ku2vnsnFhQ7MTCQefIq5LDpMQnmBZMZGKAEbz6g8X5VgAPMhWU8ns5Mtty5JeiUz/BMECgfgjn0ofcGxdMVTYccEmGKDrmTwR7KTvwlyY0IB4AiYE84yUYliFaBo1DGXcCgZEhhH53vVskGpWSNlRupfwB1vYl8qKQEHy4l/nDKIAaoyliKlyDik0MxUuHGPSr11+p/bPGT7wb4TPe5XwsjbVktLlbHFOkcUCafF0WK+H1xdnpiXiIbAbDjEVPuJl9uzVldYh02+BqvrydLL7/ePn26nq+3Umo2aw7nMg+ni2Oh32BkPdvvnU3WZiS1mQbWQdFGfhCLBIqURGZku6JO/FMM4AlOPGv4BV3V/ZP8W3Si+WuWD1BuiKDiW7+5zLtmEEFD2z74v2lwgJQkE8MG/+BnU4ZSfpHyQwmV1CHCScXTPP4kKaa3NuVIKKS5dYp226A/7427A/fvHnjMUKJ6YR0KMLSo8kISDcskyJgmXn+rVZgMqHAPMgKCFtedgcHg8Oj4/Mz8moyvVfKzR0Y4kGIny95ROrKKCBZpCOr9XvtgTRCo3GQtctZoICixYXcy6m9vJnUWr16bzRZbH76eBW5lKe0sxfr3bVNPARNzo4PfvjujzXunnnthXGKCgUjahSwggOiwKfJgQRboR/XhBGN1yrOL/qA7M5E8w9ROXQQijSiIqpi7xfZ7od4cIFWNME+iTSSSHqYQo5jVg7M7TdEXRgnl5znHsvvry7JMqv3YK7YXdUdWAUfMViXv/7NrxngFpNMJreegwa04D4kCJYF825bLKZXy/lDc7++vLiQE+dVc8TSyvjVkjVosJ0kETWr5pKKHnUHHNZdqzdT47ZrnRz0jrI7xVrovHs4dtE2w3V5fADMStXVbLk5ORopi5qz1+bb7qh9v3g4lJY66N1dTCki+y+obXG7TJzKom+++Yd/+z//L/AXLlKFZmu1FHZGFANpeMLk/R9NoPQv3mg848A3Nqszks2RSxpV4CpKwhWApo8pSw0gBtpc1CrCADOpC1LMRToEVI+tnUQUpmGxiz1PrYtwKd0iCsSuIu48Rxy7sqOAWHOsE57Y744PCJA7osTTUIoyMLKry5yw6MXPa8bLzWpxc/n2m//n//6/vv+H/3xz8dP07ipbwwnBZ/K6Zh202UTErkvkibDh2bAvE3Cu0oqxYsfiMJMw9vR4PDwadg/65JUdKlMAi5JoCeEzG1httmL9SqOEfkYbTyirtAHt8vInAQzCFfRevnz213/9nyzTRACwUMiNk0XOCIrCQ1pV/8gXcllYHQQdBTdRRk+Uz7cJIstRwbMAMmQKehUi/ejewFCe5Pvvv2cdixEq0xC/pqaMHsTdAGMCKRBTPDcr5ZNrLlIyCHdz5W2wEUgpVxAOiHsM8XY4Prif3CmBcYWIX8jurpfbxf1qdS/4rLpqNc+v/9v/+u8tALQtLX+FP8x+7PTHZmXP3Olklqg1p2M17/ZpBskCaFDclGgQzXQn46h/InS3ORj26WG6ebecDYX6g/cd6NJ45IRagd6mYbM9E++0N6Kcm/2EvSlSgsqMHNlbeGOz5N8PGahW6Nn+KdwUcV8AWnE/mosQbmY3085eGV2qu0RcUCFiBlOwJmIqKeQcsbsYzmb+27lzbjflx91emKQCPADbsiJMoN7mkgIJaIR4oXcr1BUyB+X8B9nUEQ7xPJ06ixtbMFBhNbgh2rePWTpwzwZl93fmVwSpHDFfQmXw/RKgEWmzaaWAjUBws2oMm6ysFw9o7vL9B9ldakYVkHGwxCFaAa4Y5seL69hgCEKqfSsYxWEeoG9zJGqlPLk6437bdpZJHGJ39g7ns1EXcqo90CV7EhzIJjfTbm91+uLVoD8s8QbXsv7wyy+Glxcf+uNDpo6A6XIHXi0yCNAjC6ILk54q8sTip2yiCAdALsxOLmGC6gjJF2z4qsAsyqCYaq7zReAPYCHA4UqimGJe8gaEXUSPwRTz0W9kvM+ogzIC53r2Pw7yqfci7NyEi0UvwNe/7BtfyX1ahzekAEl5rJjPdjNLpZtiuqLd2FqNzmiFDjHgoO9pkhNHVIcYhC0Z1htbdG5mczg4GivdYe/WGT3WEqO3xWp7v1zbmEJhxN10zrFTNSFcSD6LCJ0djY7EwPpJXQgTLgSZ2frD3r0ouX2IwXVh39B14toyf50BScY6j//QaNj7kZFMHhC9keQmThkm0BkrMfMqelGQDugjSRKzd29URMATvRps+QrqzunegotUOGjviq9Ogs9EEJYkm4CWjQ4txhurhiI3oVSEQGFW+C44SeyA8x2FapCIpdX3j38udJ8ejS5FbfwG7kyPdYUkYTJ+qdbWp509s/L6/Y8/rOysvWcOg9jWeism0MGYGdl+++bdt3/8vqHwrgaq8jRr8pJ/YPRzUc3lcvKwvJ+vmyyQvcwikzJ012IEb+X2WDWW3q5bo85su/94e8voHrWbVAKv4kAVdb0znzPABkzr5XqP/A3W9phsp/3yQRpMhRG9yPa2Drvd7QvcPnt2rrqW52KNrKIQVBXtJmPHu2M3WgpDstEOSRGzbQTg/AILOERxhfIyeIoiI3vgBYZgUtZC9CxXlP1FOu4W3l2zkJSP1yBmCTFBG8QWszMKGCv4rK7DrZNQfZF0vrnCRG3suKLbnEhPhvchLGKRkEI2Ah4lmddScHo47l+/f6PsZza5NlwFAGpSLsyTS2qjjJFaxHWjKaYQE49vgWSWmXlLnYb4oVz17frBA1ygM5S3wBD1O5tzMTZqKCI6e4PlvM3cDCna8aLfo4o3i924a7PotaSXHEA/wfWm1brX1xMBb4HVLhIcoarkRcxOeZSeZNDe/Pjjs7MzRAAIyNs0wQIAgB6M0CKajC1SDgLg6cQuPmiXfCdkPoFeRJrKWR+r3Nrj5v793Y3FYn1bcKBciPMIAsWwcQfKAHqwdgMouFihwdM1LoNxxb/wJg8jY3IC6LQ6UrIyn4sqbVvMiRK+3Qx20k3Lg17rYb6yxY29uKm4Vj8hnWTqmR+Nxoxp0bTkHymCvgE0ZRbjokoQCt/y/2utVd2OiCNDJToM0iNkqK0jsXO9sBI1ohLhYbGUgEnZiUKKbvekAxZs2QXHb4487QeKRLa129sHJu8xT4ul1e1JFdWUMReRK7TIF/ri9Wt7qJuvfbEVYgJQETOwEDIloGLjh3IfhYyWDj1EDkERPni0RxMutaCTRRNeUTZgbczMmpfBtT3a2W3F2Kc3oJXJgIgtE3rc0rnq9OnThDUA8TiHDgtasiWCtxzcodvUE6yZHDsRQq6sChfxHoiheYgS0vPhftIWGnu4HzOKcSP3t6kiQuavMVUHOtseHh2wouRWwEmcbDDkrDcA1OLmLFfQHHE2G3brSh1HpyOcMO7HJkaJcr/kpPKJzmDcGqzwARvUpjteCyQiT9SmKrLZpxS4xGZkj+5rC8pUYlsa3xsq6CmxYkQUNViRcxZMD4ffff+9tCLXp1yMjYpUkSPzGAhQYiRDVaxI6HLgCimDKiwSltwRlrH1L3LdGnp8ooHD4eXV+5u726w8gSxeOjeMgxaspr/HrZEAOc8rmAR8LTFB7HIFnUkhIaa2uLaUBQLl+dpYxd7BkVZZtZzl6NVMEq6Vd93uF/f3m/lSXUm2ee5GBFJB5DjrC8O9e/f25GScKZRwC7Ns7S1U9ZoqblL//l7xZZ9aRPIpK86iuASsqO0YlDs7W6y9a6E1TDxDzILOYluZVTENcaUCpJRLBpGyjMvl6ctneFY6b7V86O0PQ1LoS+y+vMaJnUMAop4vvvjC3G1Yn6WAZR8bdO6fXlAEWsR8bRsGtwwj5TmFP8whBhtzmo3E2aLLq3B9tvwZ4nu5SinFo5at06CZE4DVkZfuYNQ4KOgK9AVDhB01BPnYhHFnc2VqUqnZKm9oGKhSS5gcLG3CwD7CfcGRDrVPAtqW3E3rsZykwKfelIuUShzadmJju6wHgkKlKnIgkQQ4WazkPpUQYrRwS0qSToDylO3x/lLJynLjyXi0/DCLtUmu4MZpgIujbyb4UIrX0riZihjASBK/SQE0To7HAGb/L9XgCoFffPnMDqz0lgAjWiGsEFU1cSFDTOYcNMxdHFt1lqCmQnnuHHBjDsDyU+UrBM2OsEBqfh2sHgsdZV3gMrJjZ5Mim1J1FYDc3V4LQMRb1L9Q/oD1e3gUxirPY3RHvJYNqDzewxApuQQ1WigiWyCZXsfKbhuWy1ByM0nJ1JYnSKWPosCFbd3sGnphQ9jFm5EhWykgvV8ejo7UIeDT2T4ZBTPBCHfewbYfLzZLOxZ5pFUvgn+qWJeb+f7+YZeC0i3hw2yFM+E3gn53y6vMLFaiyimrad49LKqIuDiS1R9CfuJE3Bvq5Pjw8PWLk4fJnaKT5XrKbCZKkQXJEQ0Wt2ObioGyCIlPWs09MJa35AOFyOyn1O0djF3LcrDbG/Iqyjal8IYRs77UShtg9gND1knKt1qiHa9ffSErvloq9gT94VwtznLbQoonR4OrywsaudvhrK+744O16HFe5yKO2pYsZI6qbsBbiFrsyGwORocQSgNBDdDFbmESqOVlL7uqWl0JXpLppgBpYDZqrA9W/XFj/JDMV5Oqxot5NQiEWYxioGPuWK8znT2IcFxf3Lx89VoOa1ZXtalwAnAMhb1I6EFyVv11hCTq++7BMCURy4WNBOuHo9XVdL+cno9PReJgyGsMaXuUaOcFJD88PLD3CvTBfMqlk8zgPkpmoXpBKLwVuxyp0gMJNFKH3KHEKEOFsIXMgVhZGKMIUUnSoR6TVK0tlCjknA11Yp94OIHEdGhYsCD2J0TF+lD3enH9MBgfeyFKWMRya+ueqTL89b3c+utXL14q7F63OnmSSeOdwmBRmWCa1FIvmYTCmB5DQBe5ZNTxn6MhSAbMawK0Dd6MHEDnS7EmEqS/qjWYRywgkhdpWJeDphgb2ofisnduamHOT8/NzkgqOeY5HGYCUFfKONV7s821hHJhRDJeX5hcZ89fnM13TbUYPG1eNKDa4wKKRRmVLF517vqNLWG+3Clqb1rhwTqo301enb0m/UySqir61aTCvUAgWMA2QdRFM5sgayU6DgQc6bqoSQWeybh1x0gJFvPMpOrsilab3l4CjdA909LraSrO4AlCABS1QF98DexgEk+pkmPAsMXzhKw6Y4ymmCtZvu1GrALmY6Zz4dl2gXsZiO85onLhwFiL+gUiLl2cd6b6PA7QXkb8TGZqqfowK5zwAKTe3t2l+GA2g1oUZyMMG9ZJuvMr8EjKxOM9JpThYWT1ZrdUJ2jvS8TBHld+72fsJm4kcaxe+u2HG89lC9tO/9hWXpAhFSzjf3kD6Cnp8sa8+xmzrT5fYQfBHKRWa23kagpUAbi4TxG6kfPRffnfxBNvKV8zcUDIDwkeKtkj0hAHXVLRIphsvPHnaNSfT++PTg5xzPX76/OXX6nHgTCaLKgS4wR32KAGSVjFz4SMZSgpzc8y8yRbeIhMN6xXRgFuEfHVszOKT4dBuwgPuNWnc7IIFQczvDaKZTDce6lAe5C6nG7nYTH36dF+YQCTfqZhwSbsMCAQe7wSK6Ek4LP0JhDUM2ONIaYQib/BEfHwOOkZo55VbmmeTYTYxweKzS2fNJbF1KoMm81mYKRSSoL3B0fH8gbUObNVKkKYyDijrYJVIA1pIyNs4EqYnrzjWeJ61ymERADwBQkcN9QADC3KIDovIQcblM2zmnPoZoA9Oj1R9X5q+ydxx2RHyEft1CMVVUOvuIdeZm7cXF0y0ahv0TkhRlO7u7u1ohJCiyUaua9TXyMwPx25UsZIQ6BFX43mYKQ+zrdi+lgnfnTCc66Lf6g+v7umtT5cXuSdgnYyGo68XaywZRbCq4MAaTau+iwExZrazjcH/QMI4c2CI1nBJWYM8ieZtGQXGQTBs8UUDEWkeIdYxZqT/WLi1aGW7+A5y1AEVTvtg2/ffbD5Dbvq5MXp4dlZczROojKVS6m2p8Y+Tcvfgg3mati77OaFJRjUBVVkVuXAcgnSMMQp/Na0DltgZtAbqBBHQxTqg9RE0+vrOsmfpkQnmy+QA5glR5HmqSe1Q03z8Ojq/bssbavlTQWQHdOFl566xjz8UcIUVQC4KAUBuI42wqTFDfEVx6Du8K0Gwsh7b6/o7bxaczXnWyESbY6Oj//Lf/xP9uYlgomYaEVxf3sbpZDL6tFtuJXhUbZpF8tF3QqYVeevrRKDl0Ztruh8vV9N6eH15YcL1YkzTl/Gtj0YtUaDus17D44O2EXSQDKYxJnXDI2Ovp7cXYPNK5Vbz88T5LRUvZRDGxVAVp8QrasS7UH1liDEKk3MJzPFK4lGoP1QXjaVyMJVyonmEuaTA7eRtoVx643g6/j6dnr+8guBgApOEKCDmFVkH66NzKOpuFKLmlV0Nju3Xp4f5eU4CAfOmJ6xGtS2iwxU6wlxolEU+BoxKR+m8n/sxh6i5uxZQApM0KZ/3EwjWobsPbNoWmWjlp7+/NXLgdpCSqXZsF/LMguX7nULeUx8h52jimZZo3l9RttbiMLrBgikRDCttu8/fJhzfbkCgGinsTrnVrZIaeoU8ggr9wqqMlatwTgcdw66oq4sz6bIG4m5RV+835iiJkIZIxeE5Fr8qTJJojWk5ggKDLfCUwFcgJfFxjgn+2PZ+SGx+8iqVFDM1Y70eufPXqqspBMJV6hzB8PRItkWGU8gQyQJAUbqgcm1h81ydHL24f1PP/74g9QKi5a7JYpkQNJhUcJlu0ICdMpdIi4jAtsKr8TjBA2V9nCYXMN6pAofh6+wpXbkLrrjh9trNaBSAgf94U8P78gQS8MpCsw3WU5JPJEy4xOApZZ1qoTk5NwrI45F9/D+Zjdl/e42Q9btfv2AHa5mN2ql9il7TpmKeUm6n5+cMljVUbBhBLpJWqswuZkHqvBHYy7Wi9PfdkZHjfGxT/qJwhTSQ4IaZaJRZpCBKKPPhBaBErrzI9cyoSd6nzRIwk5wTZtYpisvfj3E8EVz7OQLkY4tjySIep0RhmbNWn5H4rhT+VJyHkgMIbFWH4VJOM7bpY7FJP7wh39jf3Fb+DGH+F4sXOR/8VH5t31osrmH9MbAmi/v/2KfxEaWZyfeEx4oM4k2xhyIwvjIVljiyMq9483B8uDh/pqa+c1vf8eZ/2Czl8truwBZs9gbhOlurm9ESfHyQW1MXOJ3YXq1SdYDYMTV3iv4RrJh99P728myPTgR+tks5lJmpHILRjfrk6MDZontzbKwh+BoWEE2sqO7Pcdqnb7NOEdHZ+3BQaM7tAMTcin0brwxfCJiylGkboBudvkpcV55NJI/KUZrTEMV5T0BMMeWk9wOKMIkeNzGG9cWA2TKoXu7uqCCKMWwtgS6HVXKC8tki7pK9nuWKcbosRBnz8lk+Xz166/FZ+S2xgcn5K+eGQ9nz54DqF2K3n/8KOXCfmXQFjnDIOx6yQQEECA+jcKgc7Hmjb4LRjV/2DpFBVID9Y21rYiluOk3f/8dsfLi5XND8h5f9i4LgOBOaabIjxXx9aZ6ajFOC3lYbIo1LchGV+Vlsw8Xt9KX2cbq9YnUpLBy/Xhsk1+CsnY0OFIuZNmtu9r7vpdPCL/YRGAwRj1jRcQwYUkAgEoFgHqZhWEDYOQHegcvgiFgIfhcjrpLUSVLxFdABHG0zy/0D0BhRifIgNz2qhq1xccnZ/r3zT63wmB+pXsK/GN9JLiR7Y05mSmri40hRF2zDCrmV+qZT07O2Kbjg2OPFTYhcgNfi9yU5JQ3dv307kcmky1CdEoR+ZVpH23BjvTkggZBwZR2lNxok1ecHAj78p5zfX58YkRvvv0TWwsFGTfzzHR2UyJy9asXz4VA7u7us5R4w+aRtpfKuG93DXx1K5mssGNludJxBLhgL1ka60gn9kfvnZ6dl03B6iKh1A890zs+FdHjQLd7IxYeIV1Ts040UwNka7FtinEbGi7/87oTTAIclhfooWQ0AVw0MFGF1+3xzEDg2BZ1bd7cb3dvvQw60VQLY6nibSl8ZCRZACl7B47lEA01fZW6vpGesW11ndCVjQ04xEk+CGCdfnj/8ej0FAI9W3uJsezHsOsJQvzq4Ihw+P7NW2iHBlRgTBVDVNCHhsDeJFK8ntpUr9ps7Q/a9wO7sO+nDzjDCndrJRmZi+3OqiM3+CeW/DCfKvY6PBovLy6F//TETbGZMYUi0mh/LMXossMbq1kI640XvEhR7Kx75+VY+ik46mW5z54/y7slpF35yoND8NvsaWYvO7f3dUCfEDz/POkMgy30briP5pxfQkmRKZURWCxslIrITEvA0K/BS8q0snsHrBQNvLNUhytiaaia6NxOCaTyIzIflByJIluse3xwRMT51aEvH60+cyo7JStTxlOWkAMCCpXBhzrPySNRACZvtgnlvuRC1tHtPlxeW/Sb6GtJe1bjNik0qR89ucMCAnvHU2p2Ezngrz9M4m8GPSIfa7KF1vGKlEbj9OPHj3Ap40hmgsb5s1PwRSdeijoY9dQdPqx2rB0GmCn32jb9sKf7+mDYvb+/PX9xTs578Vvn4Lg3OpYsE+2ze4S9nmvMuZgxxcgpssWj43fFzCdi2ApV6okpHFBWcPdJcvBOiAwSCRAKecleuTvOoA+zpEiIVrrXgpWH6fLVy9+QC1ADrHR4NgQw+yL9CwoWedm6gyVq16YQAlGhg0SnUEantbefNStZxGbLS7i8vDg6sjaIJx94FcnIW3ISvukJMzzrcbXe/PDDr371KwJOGwOKRI2Bp5nOhSeSikk2hu0PN3nxwEzUi6bxDmIek7s8wluTrYJCfD+++SGWmQAyf2TQmS024hced3l5JfniPb8DssY2tdnlzPKjQxVyv/rNl5kA5Xd4NDx9FW/34CiRcIEpAE7AAQN4cgg+gyRuc5ktxAe1mjdFdhl16gzRUoKgIE64+MT9+iCRYMxthbP1Q68CFKspK0e5qvOH6avXv8puVM12gpJBEp8sZrOfSGnwIYtEQ700dCb1QbzId6vL5F0zG4M0RAKjWSWJU7OnhIjY7d2UQDBy42YZ6zacy6W2vlD5QZ3yWH35xcs3338LB57niWpMvQ+VjM7CgtQWNOz60eodRhw1+vXO8Kg3bihGWDw01ovJ7URADHd355btNe+u7nk0bHpGdlbWbxcWloMYZfDx8t6r5jtd9c2bg07jZJhFWOz7wfPD3vkZ5B8evzw4ebFtDBsSn7ZCsF4pqfWo1kyI02OigFjnfNLDdUvsi3eVTf6MzcwlM80yRiiXD5/aqYJ82pkI1Lg9rsJ6u8TgxRvTkGfDEC/LP6+vTn/3GtHBZRRbzeSSGF3NHpIVyoKuRMJaMnnOKAqY8XyIoc1NP/wVIP98IFbCmCC6vbnznrpwCUcbchBKKCHOgNYQhii+/u3vfnjzhoVEB0ECXgmXh3FoHQIIZ8CBRSe2+Vy36eL5w6Y/s+xuvYSh7LZiAA+33l/7YGH+5N6CLxrONkzbm4nVmZS66GGH0p893Nngwhto6ULeqJ06bQJD/I/sazA+seOBLURi15UQIYFtToQKvkRMgh3IuZJ+Hpe3FwJsRFOyWpBhYiblGvnjJ3eZSJ4NXeWoGKjcFf6GCMgi5S8/fhwfnVpuQKqlHwlLdph6PkIoL+2WqmD72OpiBgFTS8jHY1ka7yyeAb3fGI5AqS1NrHdsR36wvUgTsVIZWnvYeKVDhhXhx9OKlRa5amDigvPAy+5n3imHksiux4EmeJS8hylQRcp65UrwrviidUut7ZgPe3B07qXB9tapVqR4n8Pbtz/ZDZ50ns4uGUG//vorY2bav/94oXZXthJdST1dXN+cnB+IwjGUve221hnXm0OL/kPrnOIorBLpDMgJ2Yg+BqXxmgUdmmh6xCoow0U5KyAGcXiKyot7lhoGAC1IdOXRxnNDCbFRInHPTd+2hf/23/47m8pqHSG2qzHiSH+PInpC+9LESskkUIkjla3T4dzO2F5LyBsYDtQ+Wn9RVVUkpGNcoIus4ogktzmQTJllKf5Qn5FUsoh8k6p6yKpS7knobPfsxQtvZYEMu//pRwzIVfJU5MUbDgQOvJOO+medWioPM9cPs5PeoajmCLWs9+9/fIOj0329aXOI49OjL08o+DEFixXg4PL69upqQrJbtCRRj1p64yF9LcC2bQys1OMzm0hAXAgRF2FXHUYz+ROiVnYdmPrJBLSEKUID3H2PkwXsWbiYoFZCAMESyOdwO6GOOtWbskgjAwjk2nZyd3f2nOgrBSV4wu38dw66dFZIP4cl0ExRvlTyAdQOiDsxJdTqZ1HIALYMJyrXKATRiltkGIZ+Zg3i9dU0UFBqEQ1fKMngjClruh3gLuny/NVrFRmgA2MuCxORWn41u25eF5uIEItJDtIIjs+fjzuD1ezWipd1/dYWe9n4YTazo5o0JEaWOBKxEHUCLBCyqsk76iln/iBADLxp6PxFZ3y2ld7qjcg5F4sgAX7DKVs+FLFCC3m2n0I+OcAHCUV4RuTHJjKqTMc3QRutAnHQ91/EVKCf+9I+mIwvxrDgn4pILZdf/Pp3c8EBCxvST7a/s90Fn7cEyxUmSIQrzVHdOm1YnE4IEf02EfVZXAQVU0nAFLu0CLw8xGxkvNWxBbFuUc0qBKyKNit8jMQgVVRwsB6nlBGjKp8SPvbXNlq6RRY0oMsCGrEyIde+16taKyL3Yz+Eg4Pn63p/0xxQzOevv3rx1W9FEF9+8cXL189E18356uYaxsQ7v//+7d/+jbr+3ddfffGb37zOLnv1xfjwuDf0rptDq4AxLNmRZWARKSFoYBJiCIWDHWkBhszNJBRyuF6NvPpEUo4wfiF4t1SdwGj03aejaqwNw6rQ63qSbPuIJZmMZtCT6B4fkum5oHqzyioH+SP3RRKR186uURDyDw4WfOu804jKEIzk6JEYng6cAkIRBoKuePvgyMu/Dk/OI8jmXq0kc1C8lXqKiqOPIrUUftJ1ybc8f/YSZyx32ZDP0PwEJAybMhfSIMZDb3isEIsOSSi6O7IhLtZt9q6ev8I0K5umF8k5nz6gpxrv7Ne/Ga2k9Gu1lBG2mkenx8ODIztlE5VQTC1ZaOABqgKLsKmAHsqVHELkLgbkRZIgZvDHBhjTDxE+0OVfyDygR/gV41a07y4XS1cFRUyLItI+vv2gFFNymK8lplpMfjE326rJwPK7VCNG9udl9U7oObvvkOZqmKcPtn6ZKe9mb9zeRyxZgAdSuvAP2Sp6UOIRRxVdsL2UJXaGiqBaHetkundTRW0VWOGIOERvsdsE5nxKRbLwp3cPdC6pa27Gn7hQWmX3B7m8lGYPE+FhSakW9uIOpSm2zXnx1VeHtqPdrL05QDEI6GyWu59+uv72+++FcBR1X1sG0mx7mXlXuar111LvWf0DzShvk7Ak3wqwymeYoqWayNt+qC1DK79GqYZHYseVwTvJyIicgofYo2FroIhZDVWAAPrFAnwUTZ7lBY6W0rHw6aTMMfpYS4t1sm4ze+VStt40LaRFBIkB3F6rvBczyi4AqoOYN/0hk3TQm3UfOmwZ26DKI+fEuDjGRlhVDMJ/hB+Ozit7EpMifWCuOKU4JZqVKeueiMyQEBG5V5HCIcKJlRBAfaZi3sL5rrO6CTsqU1FdU2il3ZztN8OsIju9u/jx1cvnb374/nBsS4LsSfz8fNyx4th8OGtHh9AwEOPvdpU/tjbLfvsInJsd8eoIQJCtCNZAChh/ljZGbnhPRyi9HD+fgHJhEZddrNq7yXk1Ecq8TD/2z+RWwpnrfYq2IA96/NNMoA3psDktWiH9HdLAioswBUQmqEAueTPH7d2NTUSEerwY/s6Wcl0O/bSS56CsWegiOxeEFqqBYnRY4EYq+XCFSjk5PiKgMFNdyioh8wRGOBZEp03Pvv32W9ulGXE1aLdQ/kW6orV0CzcyKioBlFx1RocsIybJ6Ph8dX/FoaBjlBribSLozbffNEd5wzfod4bj7sGhF0uLbnJ+FRTxmwrNy6tAdCVpqmHH6Mzji+zz19dqLj59rc6Nw3xdcHs1X38cGpiIT/PyFYiqixrbBpqBwK48O39OGGuTHdIEQXmMHF7aleR58Ja0GKAKse4md8SS2yFAbzVcMZxOhg+HM6vyH+5lYJXgCXipP2yT23J/tt6xtw43pIwsZlzkJmI3B3uCNdTCogtbXLITWZzGBPVFZcUJqkhGNQpR4KkYA/vzPOhvjU2HVRDdBZ12+qQsCfD+SKIXB1tHMDh9MfQert1OQPDo5MQWTvOlfR8exmdnhjh69mxwcg48tj0Qxc7O0AI+CD+mIW7M0w2beHdiqEYOuuHrT0DPkMq5YefQAMHlozQm9xJCWFGTLoGXbqs5pued6EXsSl6n5YQUmDbonS1E9jDrERmYmiC9S0zRvRDAzNGnh4aEoZZWcBUQPUPesLHvY5PKJPWkwBE2NEwZ0yOfGkSUKJeGDK04tdlWXnd7e8X7xUhu4vSaMkFCK3K1vIh7Oud1D2JieX2htz+Tp3tbxiyZ8cLV8AGdgG7GlH4BItyO3HwoQKiYzq70xJMlPWdn9Vn/9MuvhEh6o3GNJ8ByaHv5oKCJrvirWQmiVIz0M9SAGy8AdMR69Gui29SxRkXNOndUaICtAEWzQv8uAoLDiQM0fAYYn5ABVs9Pj65v7wZD6hd18Tw8QWawbPFItyprjdxXFXYf8r+7I3jL49T+5aG85+yy5Ac63E7GBwP+AXXCuAaT/CNVBeKFk1OrIOAHDZmGUfgTo2blhSKMzl3N28cmNvm8nxhowvrR3wz3RBblDy4ub+FDZSd4CS8DjHdRmWo1PWNiuWT+nHrUVecnb/aDHteqp6Lh9NxKG1QlTfH1kfoGFaIDMeVEu8TZOmLjUusDCOBkM4JU82W/qxIgCTQLXSOfCgG+RoJXWsqlgqHyt1icn/QBRkARCcBVmriAvpBiMKA9wpbGIOQZIWgIOYKJWfvjgWgfesA+wJ9wkOneWwxT4U+DIEAvvvMEpnc3Vs55XzBVIF+hhFYNoZdFsnrU93UtbVNxZdwZNP6NKWNeoQRWOD6gexU0blZemJKAq9DrYiPKZO2E4A1xYFE6ay21cBki71+V7twqCdCPkVeEAuqybroY0VRonA/ADJM1mTejXXtavZYSQBBaLF0xBPIRmk2Y0S/DpbQbbW4EfLrSZJI/RpuB0mKhGsM0ZCRc/MGiok0Fk+RNx0X6oJW0yG0x7XyGcQpJ6DmKIVsjinquwFPhxKjXV8JgrAUneXHhUs5vW7ecfzJB1pNK6HsL3fXN5f30TlC6xJoi98w30HTGVaAgvPHg8IAi5RxJC46EjFddhZfbZVfttJBXIjk+3cG6cJeBlQMSwYtnZuWdsQYzFisBTxy8feKFtvIXFqWP/cw1J1JJGckp0MciBDjhZljJDyV4EkO71uwxY0Xc2TRMzE2jjbwTyxPkqrSRp8fE2oJzymjqys1i+RgW9qnOIRu0H0dZJovqXcHW4MW6DmTLrmdPs6lAbEqB9if7p3QLdaFXczUFCFABadHBdHKDSjjfjJTiyUrOZ52+tyYVpRvxw18iFZC/mAPzSB/VkCLOng5A0ery+pJmU+A3uPfKDSBiVssy6jzCR2PsAmrOUUoopCDBl2JugF0Gbca5Dg1RXAKZ7s1ahKUFdraDs0Kuz42Im12gn0mlB0fST7m5XCiFdSlPz0JcDA9aGYd1VtGwwBnJrmVuFGFLhX2OIE8febATgjG/hvqDF+Dz6QoQFIso33MXbVGBQuPSogwjN+T4BCUD3Jh90llkdDad7b5986Y9PLSogLfFtlQIa5oMy+jdonxJIWldfECwA3IZzWN//wgBfmBBplQ2kZ9igrlkOKXa0CAQp/IO4rsacfkRqNJXbKlEUaxak8MR909UotifnOqkhAGL7Gfp+sf9gkXkVMgwVgo0gMijF01iRT4EsdLAAszJoDGZKcy6GiHDiFECI9RMYFOgoxOcD46+6c1XozJCJ5UCDgYMIqazTxzPCMm9kSlhK5o7tzhcrG43yPRd5ln1YsxyzowbNqUFIrjr4uLy8PhkXsKKhA/64+/ecWYTZvYvBzxAQJH+WUqm80C1HHRAdYaOkjowJSk3ThoLW8SCBcVqoi2pkEM+xumpfRlYRwYFkwjZ4Khi1UTIJ6e1UnkpkhZ7L55DzIEkJdS9ZmtBmCO7BRPMjWRxBciqOecKHcOKiL+BqCOKsIqeM+Bsk5RBhpqpXa4JVqMsPk3GjYhDV37XT1oFeJH3FFSBO9wUsRmdl6BVoB8MhWMc/O3qpLruJ50VHitYRF+MA1XifFq7njNNYkPbZ5t/Ne0fnC5Uc+RtbaL9EhuMeWtqclR2p0/EDdGZyWfH5xzgeYGRbCaCxVmksk+zopSNzDAFMQxLR5WhyReRTIIA0jcTRtiJNAjue5cL59u7daLHPBBpcQzLXkNBiZSqmFAZio4r5w78gTSKUagD/nyHh1jdBg2bbonRDSLA5pSbH0fPFV+qGT0CDtQIqIIDnbAZzAkbGH/hVZwV6VN0T6gmrQsXl/4jlHKxHJFZlT1qrFnKAQJsZnnyrEcnFS21MDL2nUw1q2OmhsDitE/OLqmD8K+8BvPiEiaQ7GeQfzz9GQGh30IyIc4wwY2O8z6TBBtCaEKhnpV0mWUoZXowgYAje612EA+DBxjI2zLCABxgWEtwWpUL3RvLIWtOPAUl6pPQcg/6RI6xCQst584iykAsVcyRbBAGfBWjACL0xPaSYakgXw3bhKjF0jk+CaidawHYKDXfAuVcL5QdqjALnUdJlKCxH9MeTxhEGhYpnDeO4qc8UOJHXMF1YzVdU2NXKjTzkmtrokSSLTmKtmV33t2KNjgqBAhCMD3daEh5+mfHkwiq9FSsEW1UwcymO2kwexhY6NyxfUnEAxC5tXoXtRVYWdEFMKQEY4C1L0q8bLBBlWEhKkt3+cYR5DBngzDTFQeyHDcmEtMFZUWtFkqPu4QYiwhCkJ9MW6wQFy/DLU3zl2rxPkeBsaVV7t7yjEfxJvIEXzpCY1gHQhIpbh17PJB/pPFAPF4P30zFjYM7BmefeKjwjathxopQkDr6CHNbdy6mv7C0bDbjEtt0bjudqtTr8I4mcy8UmiHwNekznTM9bWd9dXtPeqN+e8fIuheFr9cKznm2Lz5/5oBcy4E0AgAZKTHTi4uP8thAjAKqlZNaRFWaVeG9WmJxDPeUmJJWGNULAbTRuwOvRE+i8xjSWV5ZYuPZXk2nHgXujqIbEF/MUF5a7kwsEx4NJraT+WdooaD8S2ik0Z57LQqFAkbalYKwzO5xYmkXHGugj0LPHlr6IAEz+Oq8iKXInOrrJ7CYR6rbsA6Z51fANUgFmYh6ODq0/tO2Vbe3E5jpisjeeN9Hgv3xtJA/ghdZExK4usIB5ESF0czr5wc9PvDPEZAfSksZHMicqNEQixCDlGAgVQoRVXwa93DPLGnk/c6ILQW2heiwCmRoKRxUmfz1grLZ/MEOh9ZSgrlfRFoB92lMEODR5UIhwMgiF2J9VD9pGRVVhDIgVnKMyBVEIiDLsMMu6TD0i88qKD8BN9WaEV2fMOEW6WKKzYkBG225NR2E24mjiLWUcEMF35Qhc3p6lnju3l7n99Z3eDOhjJaxMIoIH5VYDkDzCfSXl5eQUc1Rp9Xx+dM99y8joEwmcQZ+hMngaWFgFR2EiTGBkV5o3IwvsLJcqCH0bPU0r53J6Tc3xVJnsSci4w2sJGBKOcWazMfcNBSMMzjnUAWsJXiXrVMjaPBZwJdUrO8VxCrQa+/puIYLLWNjO4M4dO1uhInbolFzaAOIlHT11adx6sFR9VBdRwi0sZ/IaMNwl6OMKnZUVjOXRJ7pcqMkw0U2+diE2M3dFLOSuuZwcXltny5wJ/OxCHNTSZnDFRSjH4dun0by+UnsaN+rRk8/BLzlMoFrd7zrG3wcG9B1LblKziIc8bdmAb34QsPOhYnbqbeJjSKqxuiMfAhIVGtuNiLSqesvQIkwjn0UvVehIa3S1KNjR8ZSjEsHPygX1QVwjtJMEI3tZBQWKR6SvWVw4UgmkzbGRxzFy626i6356Ua2Hbr4dECznn3DAfJWCN4MfK0e5xwAsRKyTmmWVelxtez2pbZhzS1XSc/I35S1deDuIHbgAO2DfmGpgFaH1WfgVr5+en7tSQk/XalOwNVtuVM6xyMANCGX+JzhADUOCcWAXRgCoER4bKqYSIAK9PhYAQ+zp8qg8tP74uGl0s1sAT/9Q6X2FYd6kME5WD2wH6iXIxIpMb/ACEyluqrzQLlQtBP6BXbpG/yoBy3L08Mo+VrsVCfaa+xX5x7qcKIlZDtcFwETpHRFs9xYhmgkWNa5gh0YNVlLYL797rtnL17PFt4LuSLyp9IrtwlzVjYP2if71f3k2f8Y3Pr5xfEzAqpHfvq5QgAgJZKFj2h3WNVbwEbIqB7Ee2Yez5ycTOJ3vJdb5xuYp84A0U4esUgBczmTZx6pJisskbmBkn10uaDOqkeXTzeBbKj/k+JMVxGCnyLh1ZR8uk546YGFWnJPG/tWlp4NUp/VaQZcwbf6DoRVD6jrCZ2PTSP3BCQkkSJ/qotQQrjzexJAV1M1n73/8Uccr2r2YbkBdArXfms3t/ekD/L/mPUTtwpV3A6X1Tif+v/zk1/qADc4CqGkMZKv7klZ6ez6amv1ZC4xP5WR6T/Fvsn4WGh/yDjeJMVm+4sUQBiwmRDNG28cGYxNDsHHws6wysiy0tkC/AR/4mAV8mUBwzKRAgtAXGDHZwtWQs2KAjOsMGfhikgw17EaC93m6tCspbRRuZ62MAwQ1SycOEgG1hHxEtMsnnn+GFT6l07xzfa7WYKJ2fdWtp6eP7eoTfeM8/XD7eXtxfmzL5g5jGA6VsTh7u6B23R1+VEhmvio5AyqBMbQTiEE59UA/vzzlwj48xafriSADP/e4B3TRsbRVp3YmoDO9CqeFZRnpMsJRqmaITkIgkkklXGknsdcM5pAxJx9omJEB9XVGCsiDiz8+mkSkK4HWqXMJNcLhUeAyJgJazusSszrOJLjrFu9HS4qx5NM17YCRCKJMjWeCE8BUYBAAWtQBpY9CIqPUlcNNhyNAVlNlddhz2eTN3/6h97w4OPFJbYQ50XsqnvUatpz/OPHD766t/SjwwDhE/T+yb//cgSYdWjFi6VInIhCElFNp79WfaBi9oztBLp9K0QlxDxeyIhm4/1ieouHAFpiwIwLaYc6EHIFYY0NMKAA5ZIqcpIhlysRZvHnaIsKR7kxhn98xqDNSErzUH3J84hE3jMHIgQrDQ+c3Lt0mf+Dkthpnh4sF50NEcROpFM1JPyEukFQkWbqSeydJbo5uabw1zsprsRCgZ65eXWVvR+urj8yk0A/xFQO/VQn//znzwj4/IbPz5/uLyNDmKy+OQePvbGyNJQIUsWZl0rGoeIo2oWJDiaCMDkFQHDEfgio1EvIKJA7Yp+xRMVGnx5kqq5U1OpEc5+fKMhMokKNxBUDCCijAGKt83+NwK9JElg8VBLRnl5aRtrAbqAfOZMPh5GyszwA+/kXdgp2U8FQHuqUlxvxYoUI2YLYUqWzmP3xj3869fZyr1qar4CeC0IvekscBKjroSKqQRpndfL09QmGTz89XfkZAU+X/rxR9VOBIShQeBbZbeSAkpQgibz8gsgjmLDC4SF7ideI/AnVlbcYJ8G+tc8JQBC3VkkXEcR2ys0VoPVfMQGoVU+phl5Zom5C284/NcPX8cK1wRO5seyHJ3gKfIXq/BIO8xVGc7EixvLpq58KV+GDsIAAoBNS1U/oGl5IEmu75FahQfE48SOc/+03fzw8PLm8urHAH+g14ZdRwsxOmwGyj/LU6kGFdSug/Vc//zIC/onbChmhmfBvaoAZp3BB4wOlD3yAB/vLZQp1nK/Xo+0IRNCjfWMijkqFE1GV2ASSL36PZ4FH9UQTYCdVxEvKhaxZBJ+Z7QWaMSWdUMjmC4CgnN4yLEDX1WNvmkGPsQUw/1gllhLzWLhZ9Zwv5JiFLPhnLY7gODgcoW1Rcyi5v7n+7k//wM4G9MtbZZ1pweKEgKKErS4hCTNURzWRf/nnvwoBj90+Ojuig+u4fyIWvBO0Yjmfk2G2vyUqg4yCmLx6TLQUydMBpmibZ8QPXqgGr7rOw0GJKPPJLkShYGo+FbWWz4D15xkW47KgKqkbP4B7RdyPoyygYAIT+BVGq+sVPkgVuKEjuTeuODFcJYAQYM98SXawBno0ZCbf/PGPTEBrPAXcbidqI0E/3pbQvzlmnDSJPPZ/0/GXEfA0z+oEsErnj+gt+soFOUhbDk1kTS4v1qp0QF5E6tBGDQtsqkxGrYBIwREXRtxUuQkmMG0OhE/iW8lDjJcsRMgWIwwqmSarkYHbc/E08MEECQQV0IPuzbUKPYFgVIn1NpEwke8JByWwHcmWyHkW5cIxXZ0KJcPVQcFpZsHDN4xcQvt2SLaRJDE/f1DIrb6qcmKRObZ48+MPJIwps3nIo1tvZ7q9FOaU59It6knPj2ErpzmeoFd9/YtXnn76ywh4+vnzk6d+nyRGxi9KFwpaiJCYk8ifzTAtvpvPjiWOZkPLgNd5ZffC+sUFxQDwxTTCFfLXlhCrQiJ1+ADADcRAH9ldPZdwKLRfCb2IcuRW/QrSfq3mXxG1ntGrG0OR+d+oSDNE8miZuLH8lDtTsGq4MI/VsmqOIluifUYU0mbLAq5wmxdvK7ERgSD0YUX48y4iaAJV1eOfhvo5oP5V5/9dCPgkV0FNZM3+z7z0hdpf9ZqlANjSs+Fsmmglw5Q3wKhgsjuBA56zxfO2F8iOuSXbAgGkOWgWwo+Z82kmlSCKCKrEfYGvPaHyFwjADp4KGqj6QBlriKRhnPyHWVB4SQS6oSLbUhgiyEw9RECp3qwW86DrIlRVM8y4tdZjGcYVor9NjJOYrcQSxBfKyJD+O49/EQIM0WOeCP+JFapnV1/9KpFmY4pF4hYiFw+zY6Afy+GZzbTn5UYgbwOlPjFFLSt6adkCsUBHvJusKXlgW/3EdEHOOgQsnALEzs3Zdc/yk3NAI49cJ6kNwwhdLNZn1EFhSheKZZJV0CnqhhiEwmrzH9MeDQAo8YJBf/jhTRioRJ51iDnevn3r6TiDF0YWVYgp3eZBnljNuvqs4PDf9mkK/1I0PrV8OiGUiycUCORiUUS2j5QBZ/uD9+GBJUVH9vew7tenqapLrDggG+/1vS5VDFtxtPKJSB59AHLCjuUwVUB3nfMAxNW5r85ZAFnVlVBgiDGgJXHyjqmiP5LLpOOLjPZbKVRF1HqFnqyPm02csB7g6OPHS9d5K7ZXB301DOwb4RXgltsiiEDfDfrnghQoR1SWk7/84XG/+OHPrzw1+P8BAWTbW7Don48AAAAASUVORK5CYI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a:xfrm>
            <a:off x="6705600" y="4886960"/>
            <a:ext cx="2357120" cy="73152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t>Gray-Scale</a:t>
            </a:r>
          </a:p>
          <a:p>
            <a:pPr algn="ctr"/>
            <a:r>
              <a:rPr lang="en-US" dirty="0"/>
              <a:t>(128, 128)</a:t>
            </a:r>
            <a:endParaRPr lang="en-US" dirty="0" smtClean="0"/>
          </a:p>
          <a:p>
            <a:pPr algn="ctr"/>
            <a:endParaRPr lang="en-US" dirty="0"/>
          </a:p>
        </p:txBody>
      </p:sp>
      <p:sp>
        <p:nvSpPr>
          <p:cNvPr id="12" name="Rectangle 11"/>
          <p:cNvSpPr/>
          <p:nvPr/>
        </p:nvSpPr>
        <p:spPr>
          <a:xfrm>
            <a:off x="4157412" y="4846320"/>
            <a:ext cx="2357120" cy="81280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t>Resize</a:t>
            </a:r>
          </a:p>
          <a:p>
            <a:pPr algn="ctr"/>
            <a:r>
              <a:rPr lang="en-US" dirty="0"/>
              <a:t>(128, 128, 3)</a:t>
            </a:r>
          </a:p>
        </p:txBody>
      </p:sp>
      <p:sp>
        <p:nvSpPr>
          <p:cNvPr id="14" name="Rectangle 13"/>
          <p:cNvSpPr/>
          <p:nvPr/>
        </p:nvSpPr>
        <p:spPr>
          <a:xfrm>
            <a:off x="9203141" y="4795520"/>
            <a:ext cx="2357120" cy="73152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r>
              <a:rPr lang="en-US" dirty="0" smtClean="0"/>
              <a:t>Smoothing</a:t>
            </a:r>
          </a:p>
          <a:p>
            <a:r>
              <a:rPr lang="en-US" dirty="0" smtClean="0"/>
              <a:t>Median-blur </a:t>
            </a:r>
          </a:p>
          <a:p>
            <a:r>
              <a:rPr lang="en-US" dirty="0" smtClean="0"/>
              <a:t>To remove Salt and pepper noise</a:t>
            </a:r>
            <a:endParaRPr lang="en-US" dirty="0"/>
          </a:p>
        </p:txBody>
      </p:sp>
    </p:spTree>
    <p:extLst>
      <p:ext uri="{BB962C8B-B14F-4D97-AF65-F5344CB8AC3E}">
        <p14:creationId xmlns:p14="http://schemas.microsoft.com/office/powerpoint/2010/main" val="9945359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woman looking down">
            <a:extLst>
              <a:ext uri="{FF2B5EF4-FFF2-40B4-BE49-F238E27FC236}">
                <a16:creationId xmlns:a16="http://schemas.microsoft.com/office/drawing/2014/main" xmlns="" id="{9E319FF9-B321-9D4B-AA89-6EFE572936E7}"/>
              </a:ext>
            </a:extLst>
          </p:cNvPr>
          <p:cNvPicPr>
            <a:picLocks noGrp="1" noChangeAspect="1"/>
          </p:cNvPicPr>
          <p:nvPr>
            <p:ph type="pic" sz="quarter" idx="13"/>
          </p:nvPr>
        </p:nvPicPr>
        <p:blipFill rotWithShape="1">
          <a:blip r:embed="rId2" cstate="screen">
            <a:grayscl/>
            <a:extLst>
              <a:ext uri="{28A0092B-C50C-407E-A947-70E740481C1C}">
                <a14:useLocalDpi xmlns:a14="http://schemas.microsoft.com/office/drawing/2010/main"/>
              </a:ext>
            </a:extLst>
          </a:blip>
          <a:srcRect/>
          <a:stretch/>
        </p:blipFill>
        <p:spPr/>
      </p:pic>
      <p:sp>
        <p:nvSpPr>
          <p:cNvPr id="9" name="Title 8">
            <a:extLst>
              <a:ext uri="{FF2B5EF4-FFF2-40B4-BE49-F238E27FC236}">
                <a16:creationId xmlns:a16="http://schemas.microsoft.com/office/drawing/2014/main" xmlns="" id="{2D7F6A80-08DF-8645-A4CD-7D0B49A3BF79}"/>
              </a:ext>
            </a:extLst>
          </p:cNvPr>
          <p:cNvSpPr>
            <a:spLocks noGrp="1"/>
          </p:cNvSpPr>
          <p:nvPr>
            <p:ph type="title"/>
          </p:nvPr>
        </p:nvSpPr>
        <p:spPr>
          <a:xfrm>
            <a:off x="6556954" y="1215357"/>
            <a:ext cx="4845068" cy="1858617"/>
          </a:xfrm>
        </p:spPr>
        <p:txBody>
          <a:bodyPr/>
          <a:lstStyle/>
          <a:p>
            <a:r>
              <a:rPr lang="en-US" dirty="0"/>
              <a:t>Group </a:t>
            </a:r>
            <a:r>
              <a:rPr lang="en-US" dirty="0">
                <a:solidFill>
                  <a:schemeClr val="accent1"/>
                </a:solidFill>
              </a:rPr>
              <a:t>Members</a:t>
            </a:r>
          </a:p>
        </p:txBody>
      </p:sp>
      <p:sp>
        <p:nvSpPr>
          <p:cNvPr id="10" name="Content Placeholder 9">
            <a:extLst>
              <a:ext uri="{FF2B5EF4-FFF2-40B4-BE49-F238E27FC236}">
                <a16:creationId xmlns:a16="http://schemas.microsoft.com/office/drawing/2014/main" xmlns="" id="{5613A2D6-52A2-8C4D-985E-CB4BEE6B29BD}"/>
              </a:ext>
            </a:extLst>
          </p:cNvPr>
          <p:cNvSpPr>
            <a:spLocks noGrp="1"/>
          </p:cNvSpPr>
          <p:nvPr>
            <p:ph idx="1"/>
          </p:nvPr>
        </p:nvSpPr>
        <p:spPr>
          <a:xfrm>
            <a:off x="6663636" y="3600019"/>
            <a:ext cx="4845066" cy="2107095"/>
          </a:xfrm>
        </p:spPr>
        <p:txBody>
          <a:bodyPr>
            <a:normAutofit fontScale="92500"/>
          </a:bodyPr>
          <a:lstStyle/>
          <a:p>
            <a:pPr marL="0" indent="0">
              <a:buNone/>
            </a:pPr>
            <a:r>
              <a:rPr lang="en-US" dirty="0" smtClean="0"/>
              <a:t>MUQADAS HUMA              </a:t>
            </a:r>
            <a:r>
              <a:rPr lang="en-US" b="1" dirty="0" smtClean="0">
                <a:solidFill>
                  <a:schemeClr val="accent1"/>
                </a:solidFill>
              </a:rPr>
              <a:t>MSCSF24M007</a:t>
            </a:r>
            <a:r>
              <a:rPr lang="en-US" dirty="0" smtClean="0"/>
              <a:t> </a:t>
            </a:r>
          </a:p>
          <a:p>
            <a:pPr marL="0" indent="0">
              <a:buNone/>
            </a:pPr>
            <a:r>
              <a:rPr lang="en-US" dirty="0" smtClean="0"/>
              <a:t>MARYAM  ATTAULLAH     </a:t>
            </a:r>
            <a:r>
              <a:rPr lang="en-US" b="1" dirty="0" smtClean="0">
                <a:solidFill>
                  <a:schemeClr val="accent1"/>
                </a:solidFill>
              </a:rPr>
              <a:t>MSCSF24M009</a:t>
            </a:r>
          </a:p>
          <a:p>
            <a:pPr marL="0" indent="0">
              <a:buNone/>
            </a:pPr>
            <a:r>
              <a:rPr lang="en-US" dirty="0" smtClean="0"/>
              <a:t>KHADIJA ANSARI                </a:t>
            </a:r>
            <a:r>
              <a:rPr lang="en-US" b="1" dirty="0" smtClean="0">
                <a:solidFill>
                  <a:schemeClr val="accent1"/>
                </a:solidFill>
              </a:rPr>
              <a:t>MSCSF24M019</a:t>
            </a:r>
          </a:p>
          <a:p>
            <a:pPr marL="0" indent="0">
              <a:buNone/>
            </a:pPr>
            <a:r>
              <a:rPr lang="en-US" dirty="0" smtClean="0"/>
              <a:t> NIGHAT RANI                     </a:t>
            </a:r>
            <a:r>
              <a:rPr lang="en-US" b="1" dirty="0" smtClean="0">
                <a:solidFill>
                  <a:schemeClr val="accent1"/>
                </a:solidFill>
              </a:rPr>
              <a:t>MSCSF24M020</a:t>
            </a:r>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3072859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786DAAE-C08D-46E3-A8CE-2D266D3974F7}"/>
              </a:ext>
            </a:extLst>
          </p:cNvPr>
          <p:cNvSpPr>
            <a:spLocks noGrp="1"/>
          </p:cNvSpPr>
          <p:nvPr>
            <p:ph idx="1"/>
          </p:nvPr>
        </p:nvSpPr>
        <p:spPr>
          <a:xfrm>
            <a:off x="834189" y="1556084"/>
            <a:ext cx="10550988" cy="4408187"/>
          </a:xfrm>
        </p:spPr>
        <p:txBody>
          <a:bodyPr>
            <a:normAutofit/>
          </a:bodyPr>
          <a:lstStyle/>
          <a:p>
            <a:pPr marL="0" indent="0">
              <a:buNone/>
            </a:pPr>
            <a:r>
              <a:rPr lang="en-US" b="1" dirty="0">
                <a:solidFill>
                  <a:schemeClr val="accent1"/>
                </a:solidFill>
              </a:rPr>
              <a:t>Step 01: Morphological Black-hat Transformation</a:t>
            </a:r>
          </a:p>
          <a:p>
            <a:pPr marL="0" indent="0">
              <a:buNone/>
            </a:pPr>
            <a:r>
              <a:rPr lang="en-US" b="1" dirty="0"/>
              <a:t>Process:</a:t>
            </a:r>
            <a:r>
              <a:rPr lang="en-US" dirty="0"/>
              <a:t/>
            </a:r>
            <a:br>
              <a:rPr lang="en-US" dirty="0"/>
            </a:br>
            <a:r>
              <a:rPr lang="en-US" dirty="0"/>
              <a:t>The Black-hat morphological operation is applied to enhance thin, dark structures (like hair) against a lighter background. </a:t>
            </a:r>
          </a:p>
          <a:p>
            <a:pPr marL="0" indent="0">
              <a:buNone/>
            </a:pPr>
            <a:r>
              <a:rPr lang="en-US" dirty="0"/>
              <a:t>A filtering step ensures that small irrelevant structures are suppressed, and dilation is applied to connect fragmented regions</a:t>
            </a:r>
            <a:r>
              <a:rPr lang="en-US" sz="1600" dirty="0" smtClean="0"/>
              <a:t>.</a:t>
            </a:r>
          </a:p>
          <a:p>
            <a:pPr marL="0" indent="0">
              <a:buNone/>
            </a:pPr>
            <a:endParaRPr lang="en-US" sz="1600" dirty="0"/>
          </a:p>
          <a:p>
            <a:pPr marL="0" indent="0">
              <a:buNone/>
            </a:pPr>
            <a:r>
              <a:rPr lang="en-US" b="1" dirty="0"/>
              <a:t>Output:</a:t>
            </a:r>
            <a:r>
              <a:rPr lang="en-US" dirty="0"/>
              <a:t/>
            </a:r>
            <a:br>
              <a:rPr lang="en-US" dirty="0"/>
            </a:br>
            <a:r>
              <a:rPr lang="en-US" dirty="0"/>
              <a:t>An  image where hair-like features are highlighted, while background and noise are suppressed.</a:t>
            </a:r>
          </a:p>
          <a:p>
            <a:pPr marL="0" lvl="0" indent="0">
              <a:spcAft>
                <a:spcPts val="0"/>
              </a:spcAft>
              <a:buNone/>
            </a:pPr>
            <a:endParaRPr lang="en-US" dirty="0">
              <a:sym typeface="Lato"/>
            </a:endParaRPr>
          </a:p>
        </p:txBody>
      </p:sp>
      <p:sp>
        <p:nvSpPr>
          <p:cNvPr id="2" name="Title 1">
            <a:extLst>
              <a:ext uri="{FF2B5EF4-FFF2-40B4-BE49-F238E27FC236}">
                <a16:creationId xmlns:a16="http://schemas.microsoft.com/office/drawing/2014/main" xmlns="" id="{F2A115AC-F6DD-4765-9553-9296098AFACF}"/>
              </a:ext>
            </a:extLst>
          </p:cNvPr>
          <p:cNvSpPr>
            <a:spLocks noGrp="1"/>
          </p:cNvSpPr>
          <p:nvPr>
            <p:ph type="title"/>
          </p:nvPr>
        </p:nvSpPr>
        <p:spPr/>
        <p:txBody>
          <a:bodyPr anchor="ctr">
            <a:normAutofit fontScale="90000"/>
          </a:bodyPr>
          <a:lstStyle/>
          <a:p>
            <a:pPr lvl="0">
              <a:lnSpc>
                <a:spcPct val="100000"/>
              </a:lnSpc>
              <a:spcBef>
                <a:spcPts val="0"/>
              </a:spcBef>
            </a:pPr>
            <a:r>
              <a:rPr lang="en-US" sz="2800" b="1" dirty="0">
                <a:sym typeface="Arial"/>
              </a:rPr>
              <a:t>Hair Removal </a:t>
            </a:r>
            <a:r>
              <a:rPr lang="en-US" sz="2800" b="1" kern="0" spc="0" dirty="0">
                <a:solidFill>
                  <a:srgbClr val="FFFFFF"/>
                </a:solidFill>
                <a:latin typeface="Arial"/>
                <a:cs typeface="Arial"/>
                <a:sym typeface="Arial"/>
              </a:rPr>
              <a:t/>
            </a:r>
            <a:br>
              <a:rPr lang="en-US" sz="2800" b="1" kern="0" spc="0" dirty="0">
                <a:solidFill>
                  <a:srgbClr val="FFFFFF"/>
                </a:solidFill>
                <a:latin typeface="Arial"/>
                <a:cs typeface="Arial"/>
                <a:sym typeface="Arial"/>
              </a:rPr>
            </a:br>
            <a:endParaRPr lang="en-US" sz="3200" dirty="0">
              <a:solidFill>
                <a:srgbClr val="FFFEFF"/>
              </a:solidFill>
            </a:endParaRPr>
          </a:p>
        </p:txBody>
      </p:sp>
    </p:spTree>
    <p:extLst>
      <p:ext uri="{BB962C8B-B14F-4D97-AF65-F5344CB8AC3E}">
        <p14:creationId xmlns:p14="http://schemas.microsoft.com/office/powerpoint/2010/main" val="8606992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a:solidFill>
                  <a:schemeClr val="accent1"/>
                </a:solidFill>
              </a:rPr>
              <a:t>Step 2: Focus on Darker Regions</a:t>
            </a:r>
          </a:p>
          <a:p>
            <a:pPr marL="0" indent="0">
              <a:buNone/>
            </a:pPr>
            <a:r>
              <a:rPr lang="en-US" b="1" dirty="0"/>
              <a:t>Process:</a:t>
            </a:r>
            <a:r>
              <a:rPr lang="en-US" dirty="0"/>
              <a:t/>
            </a:r>
            <a:br>
              <a:rPr lang="en-US" dirty="0"/>
            </a:br>
            <a:r>
              <a:rPr lang="en-US" dirty="0"/>
              <a:t>A binary mask is created to isolate darker regions in the image (as hair typically appears darker than the background). This mask is refined through morphological operations to smooth and connect regions.</a:t>
            </a:r>
          </a:p>
          <a:p>
            <a:pPr marL="0" indent="0">
              <a:buNone/>
            </a:pPr>
            <a:endParaRPr lang="en-US" dirty="0"/>
          </a:p>
          <a:p>
            <a:pPr marL="0" indent="0">
              <a:buNone/>
            </a:pPr>
            <a:r>
              <a:rPr lang="en-US" b="1" dirty="0"/>
              <a:t>Output:</a:t>
            </a:r>
            <a:r>
              <a:rPr lang="en-US" dirty="0"/>
              <a:t/>
            </a:r>
            <a:br>
              <a:rPr lang="en-US" dirty="0"/>
            </a:br>
            <a:r>
              <a:rPr lang="en-US" dirty="0"/>
              <a:t>A refined mask that isolates darker regions, enhancing the contrast of potential hair structures.</a:t>
            </a:r>
          </a:p>
          <a:p>
            <a:endParaRPr lang="en-US" dirty="0"/>
          </a:p>
        </p:txBody>
      </p:sp>
      <p:sp>
        <p:nvSpPr>
          <p:cNvPr id="3" name="Title 2"/>
          <p:cNvSpPr>
            <a:spLocks noGrp="1"/>
          </p:cNvSpPr>
          <p:nvPr>
            <p:ph type="title"/>
          </p:nvPr>
        </p:nvSpPr>
        <p:spPr/>
        <p:txBody>
          <a:bodyPr/>
          <a:lstStyle/>
          <a:p>
            <a:r>
              <a:rPr lang="en-US" dirty="0" smtClean="0"/>
              <a:t>Cont.</a:t>
            </a:r>
            <a:endParaRPr lang="en-US" dirty="0"/>
          </a:p>
        </p:txBody>
      </p:sp>
    </p:spTree>
    <p:extLst>
      <p:ext uri="{BB962C8B-B14F-4D97-AF65-F5344CB8AC3E}">
        <p14:creationId xmlns:p14="http://schemas.microsoft.com/office/powerpoint/2010/main" val="27444426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84203" y="2015079"/>
            <a:ext cx="10452848" cy="3933150"/>
          </a:xfrm>
        </p:spPr>
        <p:txBody>
          <a:bodyPr/>
          <a:lstStyle/>
          <a:p>
            <a:pPr marL="0" indent="0">
              <a:buNone/>
            </a:pPr>
            <a:r>
              <a:rPr lang="en-US" b="1" dirty="0">
                <a:solidFill>
                  <a:schemeClr val="accent1"/>
                </a:solidFill>
              </a:rPr>
              <a:t>Step </a:t>
            </a:r>
            <a:r>
              <a:rPr lang="en-US" b="1" dirty="0" smtClean="0">
                <a:solidFill>
                  <a:schemeClr val="accent1"/>
                </a:solidFill>
              </a:rPr>
              <a:t>3: </a:t>
            </a:r>
            <a:r>
              <a:rPr lang="en-US" b="1" dirty="0">
                <a:solidFill>
                  <a:schemeClr val="accent1"/>
                </a:solidFill>
              </a:rPr>
              <a:t>Detecting Hair-like Lines</a:t>
            </a:r>
          </a:p>
          <a:p>
            <a:pPr marL="0" indent="0">
              <a:buNone/>
            </a:pPr>
            <a:r>
              <a:rPr lang="en-US" b="1" dirty="0"/>
              <a:t>Process:</a:t>
            </a:r>
            <a:r>
              <a:rPr lang="en-US" dirty="0"/>
              <a:t/>
            </a:r>
            <a:br>
              <a:rPr lang="en-US" dirty="0"/>
            </a:br>
            <a:r>
              <a:rPr lang="en-US" dirty="0"/>
              <a:t>A line-detection algorithm is applied to identify elongated structures resembling hair. Short lines that do not meet the required length are discarded.</a:t>
            </a:r>
            <a:br>
              <a:rPr lang="en-US" dirty="0"/>
            </a:br>
            <a:r>
              <a:rPr lang="en-US" dirty="0"/>
              <a:t>The remaining lines are analyzed and stored for further processing.</a:t>
            </a:r>
          </a:p>
          <a:p>
            <a:pPr marL="0" indent="0">
              <a:buNone/>
            </a:pPr>
            <a:endParaRPr lang="en-US" dirty="0"/>
          </a:p>
          <a:p>
            <a:pPr marL="0" indent="0">
              <a:buNone/>
            </a:pPr>
            <a:r>
              <a:rPr lang="en-US" b="1" dirty="0"/>
              <a:t>Output:</a:t>
            </a:r>
            <a:r>
              <a:rPr lang="en-US" dirty="0"/>
              <a:t/>
            </a:r>
            <a:br>
              <a:rPr lang="en-US" dirty="0"/>
            </a:br>
            <a:r>
              <a:rPr lang="en-US" dirty="0"/>
              <a:t>A set of detected lines that represent hair-like structures</a:t>
            </a:r>
          </a:p>
          <a:p>
            <a:endParaRPr lang="en-US" dirty="0"/>
          </a:p>
        </p:txBody>
      </p:sp>
      <p:sp>
        <p:nvSpPr>
          <p:cNvPr id="3" name="Title 2"/>
          <p:cNvSpPr>
            <a:spLocks noGrp="1"/>
          </p:cNvSpPr>
          <p:nvPr>
            <p:ph type="title"/>
          </p:nvPr>
        </p:nvSpPr>
        <p:spPr/>
        <p:txBody>
          <a:bodyPr/>
          <a:lstStyle/>
          <a:p>
            <a:r>
              <a:rPr lang="en-US" dirty="0" smtClean="0"/>
              <a:t>Cont.</a:t>
            </a:r>
            <a:endParaRPr lang="en-US" dirty="0"/>
          </a:p>
        </p:txBody>
      </p:sp>
    </p:spTree>
    <p:extLst>
      <p:ext uri="{BB962C8B-B14F-4D97-AF65-F5344CB8AC3E}">
        <p14:creationId xmlns:p14="http://schemas.microsoft.com/office/powerpoint/2010/main" val="6136169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62525" y="1780674"/>
            <a:ext cx="10438693" cy="4151512"/>
          </a:xfrm>
        </p:spPr>
        <p:txBody>
          <a:bodyPr vert="horz" lIns="91440" tIns="45720" rIns="91440" bIns="45720" rtlCol="0">
            <a:normAutofit/>
          </a:bodyPr>
          <a:lstStyle/>
          <a:p>
            <a:pPr marL="0" indent="0">
              <a:buNone/>
            </a:pPr>
            <a:r>
              <a:rPr lang="en-US" b="1" dirty="0">
                <a:solidFill>
                  <a:schemeClr val="accent1"/>
                </a:solidFill>
              </a:rPr>
              <a:t>Step 4: Creating a Mask for Hair  Regions</a:t>
            </a:r>
          </a:p>
          <a:p>
            <a:pPr marL="0" indent="0">
              <a:buNone/>
            </a:pPr>
            <a:r>
              <a:rPr lang="en-US" b="1" dirty="0"/>
              <a:t>Process</a:t>
            </a:r>
            <a:r>
              <a:rPr lang="en-US" dirty="0"/>
              <a:t>:</a:t>
            </a:r>
            <a:br>
              <a:rPr lang="en-US" dirty="0"/>
            </a:br>
            <a:r>
              <a:rPr lang="en-US" dirty="0"/>
              <a:t>A binary mask is generated based on the detected hair-like lines. This mask is validated to ensure it meets specific criteria:</a:t>
            </a:r>
          </a:p>
          <a:p>
            <a:pPr marL="0" indent="0">
              <a:buNone/>
            </a:pPr>
            <a:endParaRPr lang="en-US" dirty="0"/>
          </a:p>
          <a:p>
            <a:pPr marL="0" indent="0">
              <a:buNone/>
            </a:pPr>
            <a:r>
              <a:rPr lang="en-US" b="1" dirty="0"/>
              <a:t>Output</a:t>
            </a:r>
            <a:r>
              <a:rPr lang="en-US" dirty="0"/>
              <a:t>:</a:t>
            </a:r>
            <a:br>
              <a:rPr lang="en-US" dirty="0"/>
            </a:br>
            <a:r>
              <a:rPr lang="en-US" dirty="0"/>
              <a:t>A validated mask highlighting the regions identified as hair. If no valid hair is detected, the mask remains empty.</a:t>
            </a:r>
          </a:p>
          <a:p>
            <a:pPr marL="0" indent="0">
              <a:buNone/>
            </a:pPr>
            <a:endParaRPr lang="en-US" b="1" dirty="0">
              <a:solidFill>
                <a:srgbClr val="FF0000"/>
              </a:solidFill>
            </a:endParaRPr>
          </a:p>
        </p:txBody>
      </p:sp>
      <p:sp>
        <p:nvSpPr>
          <p:cNvPr id="3" name="Title 2"/>
          <p:cNvSpPr>
            <a:spLocks noGrp="1"/>
          </p:cNvSpPr>
          <p:nvPr>
            <p:ph type="title"/>
          </p:nvPr>
        </p:nvSpPr>
        <p:spPr/>
        <p:txBody>
          <a:bodyPr/>
          <a:lstStyle/>
          <a:p>
            <a:r>
              <a:rPr lang="en-US" dirty="0" smtClean="0"/>
              <a:t>Cont.</a:t>
            </a:r>
            <a:endParaRPr lang="en-US" dirty="0"/>
          </a:p>
        </p:txBody>
      </p:sp>
    </p:spTree>
    <p:extLst>
      <p:ext uri="{BB962C8B-B14F-4D97-AF65-F5344CB8AC3E}">
        <p14:creationId xmlns:p14="http://schemas.microsoft.com/office/powerpoint/2010/main" val="6315277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00245" y="1790489"/>
            <a:ext cx="10452848" cy="3933150"/>
          </a:xfrm>
        </p:spPr>
        <p:txBody>
          <a:bodyPr>
            <a:noAutofit/>
          </a:bodyPr>
          <a:lstStyle/>
          <a:p>
            <a:pPr marL="0" indent="0">
              <a:lnSpc>
                <a:spcPct val="130000"/>
              </a:lnSpc>
              <a:buNone/>
            </a:pPr>
            <a:r>
              <a:rPr lang="en-US" b="1" dirty="0">
                <a:solidFill>
                  <a:schemeClr val="accent1"/>
                </a:solidFill>
              </a:rPr>
              <a:t>Step 5: Interpolation to Remove Hair</a:t>
            </a:r>
          </a:p>
          <a:p>
            <a:pPr marL="0" indent="0">
              <a:lnSpc>
                <a:spcPct val="130000"/>
              </a:lnSpc>
              <a:buNone/>
            </a:pPr>
            <a:r>
              <a:rPr lang="en-US" b="1" dirty="0"/>
              <a:t>Process:</a:t>
            </a:r>
            <a:r>
              <a:rPr lang="en-US" dirty="0"/>
              <a:t/>
            </a:r>
            <a:br>
              <a:rPr lang="en-US" dirty="0"/>
            </a:br>
            <a:r>
              <a:rPr lang="en-US" dirty="0"/>
              <a:t>Regions corresponding to the hair mask are replaced with interpolated pixel values. Interpolation uses nearby pixels to estimate the intensities of the masked areas, ensuring smooth reconstruction.</a:t>
            </a:r>
            <a:br>
              <a:rPr lang="en-US" dirty="0"/>
            </a:br>
            <a:endParaRPr lang="en-US" dirty="0"/>
          </a:p>
          <a:p>
            <a:pPr marL="0" indent="0">
              <a:lnSpc>
                <a:spcPct val="130000"/>
              </a:lnSpc>
              <a:buNone/>
            </a:pPr>
            <a:r>
              <a:rPr lang="en-US" b="1" dirty="0" smtClean="0"/>
              <a:t>Output</a:t>
            </a:r>
            <a:r>
              <a:rPr lang="en-US" b="1" dirty="0"/>
              <a:t>:</a:t>
            </a:r>
            <a:r>
              <a:rPr lang="en-US" dirty="0"/>
              <a:t/>
            </a:r>
            <a:br>
              <a:rPr lang="en-US" dirty="0"/>
            </a:br>
            <a:r>
              <a:rPr lang="en-US" dirty="0"/>
              <a:t>A cleaned image where hair artifacts are replaced by smoothly interpolated values. This function return clean image and it’s respective binary mask.</a:t>
            </a:r>
          </a:p>
        </p:txBody>
      </p:sp>
      <p:sp>
        <p:nvSpPr>
          <p:cNvPr id="3" name="Title 2"/>
          <p:cNvSpPr>
            <a:spLocks noGrp="1"/>
          </p:cNvSpPr>
          <p:nvPr>
            <p:ph type="title"/>
          </p:nvPr>
        </p:nvSpPr>
        <p:spPr/>
        <p:txBody>
          <a:bodyPr/>
          <a:lstStyle/>
          <a:p>
            <a:r>
              <a:rPr lang="en-US" dirty="0" smtClean="0"/>
              <a:t>Cont.</a:t>
            </a:r>
            <a:endParaRPr lang="en-US" dirty="0"/>
          </a:p>
        </p:txBody>
      </p:sp>
    </p:spTree>
    <p:extLst>
      <p:ext uri="{BB962C8B-B14F-4D97-AF65-F5344CB8AC3E}">
        <p14:creationId xmlns:p14="http://schemas.microsoft.com/office/powerpoint/2010/main" val="4192436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384" y="1286260"/>
            <a:ext cx="10208577" cy="1707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383" y="2993659"/>
            <a:ext cx="10208578" cy="169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384" y="4693108"/>
            <a:ext cx="10208577" cy="1641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a:spLocks noGrp="1"/>
          </p:cNvSpPr>
          <p:nvPr>
            <p:ph type="title"/>
          </p:nvPr>
        </p:nvSpPr>
        <p:spPr>
          <a:xfrm>
            <a:off x="627529" y="375768"/>
            <a:ext cx="10452849" cy="910492"/>
          </a:xfrm>
        </p:spPr>
        <p:txBody>
          <a:bodyPr/>
          <a:lstStyle/>
          <a:p>
            <a:r>
              <a:rPr lang="en-US" dirty="0" smtClean="0"/>
              <a:t>Cont.</a:t>
            </a:r>
            <a:endParaRPr lang="en-US" dirty="0"/>
          </a:p>
        </p:txBody>
      </p:sp>
    </p:spTree>
    <p:extLst>
      <p:ext uri="{BB962C8B-B14F-4D97-AF65-F5344CB8AC3E}">
        <p14:creationId xmlns:p14="http://schemas.microsoft.com/office/powerpoint/2010/main" val="11296456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786DAAE-C08D-46E3-A8CE-2D266D3974F7}"/>
              </a:ext>
            </a:extLst>
          </p:cNvPr>
          <p:cNvSpPr>
            <a:spLocks noGrp="1"/>
          </p:cNvSpPr>
          <p:nvPr>
            <p:ph idx="1"/>
          </p:nvPr>
        </p:nvSpPr>
        <p:spPr>
          <a:xfrm>
            <a:off x="912009" y="2031121"/>
            <a:ext cx="10452848" cy="3933150"/>
          </a:xfrm>
        </p:spPr>
        <p:txBody>
          <a:bodyPr>
            <a:normAutofit lnSpcReduction="10000"/>
          </a:bodyPr>
          <a:lstStyle/>
          <a:p>
            <a:pPr marL="174625" lvl="0" indent="-22225">
              <a:spcBef>
                <a:spcPts val="0"/>
              </a:spcBef>
              <a:spcAft>
                <a:spcPts val="0"/>
              </a:spcAft>
              <a:buClr>
                <a:srgbClr val="FFFFFF"/>
              </a:buClr>
              <a:buSzPts val="1200"/>
              <a:buNone/>
            </a:pPr>
            <a:r>
              <a:rPr lang="en-US" sz="1600" b="1" dirty="0">
                <a:solidFill>
                  <a:schemeClr val="accent1"/>
                </a:solidFill>
              </a:rPr>
              <a:t>Filtering Small Objects in Binary </a:t>
            </a:r>
            <a:r>
              <a:rPr lang="en-US" sz="1600" b="1" dirty="0" smtClean="0">
                <a:solidFill>
                  <a:schemeClr val="accent1"/>
                </a:solidFill>
              </a:rPr>
              <a:t>Mask:</a:t>
            </a:r>
          </a:p>
          <a:p>
            <a:pPr marL="174625" lvl="0" indent="-22225">
              <a:spcBef>
                <a:spcPts val="0"/>
              </a:spcBef>
              <a:spcAft>
                <a:spcPts val="0"/>
              </a:spcAft>
              <a:buClr>
                <a:srgbClr val="FFFFFF"/>
              </a:buClr>
              <a:buSzPts val="1200"/>
              <a:buNone/>
            </a:pPr>
            <a:endParaRPr lang="en-US" sz="1600" b="1" kern="0" dirty="0" smtClean="0">
              <a:solidFill>
                <a:schemeClr val="accent1"/>
              </a:solidFill>
              <a:latin typeface="Lato"/>
              <a:sym typeface="Lato"/>
            </a:endParaRPr>
          </a:p>
          <a:p>
            <a:pPr marL="174625" lvl="0" indent="-22225">
              <a:spcBef>
                <a:spcPts val="0"/>
              </a:spcBef>
              <a:spcAft>
                <a:spcPts val="0"/>
              </a:spcAft>
              <a:buClr>
                <a:srgbClr val="FFFFFF"/>
              </a:buClr>
              <a:buSzPts val="1200"/>
              <a:buNone/>
            </a:pPr>
            <a:endParaRPr lang="en-US" sz="1600" b="1" kern="0" dirty="0">
              <a:solidFill>
                <a:schemeClr val="accent1"/>
              </a:solidFill>
              <a:latin typeface="Lato"/>
              <a:sym typeface="Lato"/>
            </a:endParaRPr>
          </a:p>
          <a:p>
            <a:pPr marL="174625" lvl="0" indent="-22225">
              <a:spcBef>
                <a:spcPts val="0"/>
              </a:spcBef>
              <a:spcAft>
                <a:spcPts val="0"/>
              </a:spcAft>
              <a:buClr>
                <a:srgbClr val="FFFFFF"/>
              </a:buClr>
              <a:buSzPts val="1200"/>
              <a:buNone/>
            </a:pPr>
            <a:endParaRPr lang="en-US" sz="1600" b="1" kern="0" dirty="0" smtClean="0">
              <a:solidFill>
                <a:schemeClr val="accent1"/>
              </a:solidFill>
              <a:latin typeface="Lato"/>
              <a:sym typeface="Lato"/>
            </a:endParaRPr>
          </a:p>
          <a:p>
            <a:pPr marL="174625" lvl="0" indent="-22225">
              <a:spcBef>
                <a:spcPts val="0"/>
              </a:spcBef>
              <a:spcAft>
                <a:spcPts val="0"/>
              </a:spcAft>
              <a:buClr>
                <a:srgbClr val="FFFFFF"/>
              </a:buClr>
              <a:buSzPts val="1200"/>
              <a:buNone/>
            </a:pPr>
            <a:endParaRPr lang="en-US" sz="1600" b="1" kern="0" dirty="0">
              <a:solidFill>
                <a:schemeClr val="accent1"/>
              </a:solidFill>
              <a:latin typeface="Lato"/>
              <a:sym typeface="Lato"/>
            </a:endParaRPr>
          </a:p>
          <a:p>
            <a:pPr marL="174625" lvl="0" indent="-22225">
              <a:spcBef>
                <a:spcPts val="0"/>
              </a:spcBef>
              <a:spcAft>
                <a:spcPts val="0"/>
              </a:spcAft>
              <a:buClr>
                <a:srgbClr val="FFFFFF"/>
              </a:buClr>
              <a:buSzPts val="1200"/>
              <a:buNone/>
            </a:pPr>
            <a:endParaRPr lang="en-US" sz="1600" b="1" kern="0" dirty="0" smtClean="0">
              <a:solidFill>
                <a:schemeClr val="accent1"/>
              </a:solidFill>
              <a:latin typeface="Lato"/>
              <a:sym typeface="Lato"/>
            </a:endParaRPr>
          </a:p>
          <a:p>
            <a:pPr marL="174625" lvl="0" indent="-22225">
              <a:spcBef>
                <a:spcPts val="0"/>
              </a:spcBef>
              <a:spcAft>
                <a:spcPts val="0"/>
              </a:spcAft>
              <a:buClr>
                <a:srgbClr val="FFFFFF"/>
              </a:buClr>
              <a:buSzPts val="1200"/>
              <a:buNone/>
            </a:pPr>
            <a:endParaRPr lang="en-US" sz="1600" b="1" kern="0" dirty="0">
              <a:solidFill>
                <a:schemeClr val="accent1"/>
              </a:solidFill>
              <a:latin typeface="Lato"/>
              <a:sym typeface="Lato"/>
            </a:endParaRPr>
          </a:p>
          <a:p>
            <a:pPr marL="174625" lvl="0" indent="-22225">
              <a:spcBef>
                <a:spcPts val="0"/>
              </a:spcBef>
              <a:spcAft>
                <a:spcPts val="0"/>
              </a:spcAft>
              <a:buClr>
                <a:srgbClr val="FFFFFF"/>
              </a:buClr>
              <a:buSzPts val="1200"/>
              <a:buNone/>
            </a:pPr>
            <a:endParaRPr lang="en-US" sz="1600" b="1" kern="0" dirty="0" smtClean="0">
              <a:solidFill>
                <a:schemeClr val="accent1"/>
              </a:solidFill>
              <a:latin typeface="Lato"/>
              <a:sym typeface="Lato"/>
            </a:endParaRPr>
          </a:p>
          <a:p>
            <a:pPr marL="174625" lvl="0" indent="-22225">
              <a:spcBef>
                <a:spcPts val="0"/>
              </a:spcBef>
              <a:spcAft>
                <a:spcPts val="0"/>
              </a:spcAft>
              <a:buClr>
                <a:srgbClr val="FFFFFF"/>
              </a:buClr>
              <a:buSzPts val="1200"/>
              <a:buNone/>
            </a:pPr>
            <a:endParaRPr lang="en-US" sz="1600" b="1" kern="0" dirty="0">
              <a:solidFill>
                <a:schemeClr val="accent1"/>
              </a:solidFill>
              <a:latin typeface="Lato"/>
              <a:sym typeface="Lato"/>
            </a:endParaRPr>
          </a:p>
          <a:p>
            <a:pPr marL="174625" lvl="0" indent="-22225">
              <a:spcBef>
                <a:spcPts val="0"/>
              </a:spcBef>
              <a:spcAft>
                <a:spcPts val="0"/>
              </a:spcAft>
              <a:buClr>
                <a:srgbClr val="FFFFFF"/>
              </a:buClr>
              <a:buSzPts val="1200"/>
              <a:buNone/>
            </a:pPr>
            <a:endParaRPr lang="en-US" sz="1600" b="1" kern="0" dirty="0" smtClean="0">
              <a:solidFill>
                <a:schemeClr val="accent1"/>
              </a:solidFill>
              <a:latin typeface="Lato"/>
              <a:sym typeface="Lato"/>
            </a:endParaRPr>
          </a:p>
          <a:p>
            <a:pPr marL="174625" lvl="0" indent="-22225">
              <a:spcBef>
                <a:spcPts val="0"/>
              </a:spcBef>
              <a:spcAft>
                <a:spcPts val="0"/>
              </a:spcAft>
              <a:buClr>
                <a:srgbClr val="FFFFFF"/>
              </a:buClr>
              <a:buSzPts val="1200"/>
              <a:buNone/>
            </a:pPr>
            <a:endParaRPr lang="en-US" sz="1600" b="1" kern="0" dirty="0">
              <a:solidFill>
                <a:schemeClr val="accent1"/>
              </a:solidFill>
              <a:latin typeface="Lato"/>
              <a:sym typeface="Lato"/>
            </a:endParaRPr>
          </a:p>
          <a:p>
            <a:pPr marL="0" indent="0">
              <a:buNone/>
            </a:pPr>
            <a:r>
              <a:rPr lang="en-US" sz="1600" dirty="0"/>
              <a:t>A </a:t>
            </a:r>
            <a:r>
              <a:rPr lang="en-US" sz="1600" b="1" dirty="0"/>
              <a:t>cleaned binary mask</a:t>
            </a:r>
            <a:r>
              <a:rPr lang="en-US" sz="1600" dirty="0"/>
              <a:t> where:</a:t>
            </a:r>
          </a:p>
          <a:p>
            <a:pPr marL="0" indent="0">
              <a:buNone/>
            </a:pPr>
            <a:r>
              <a:rPr lang="en-US" sz="1600" dirty="0"/>
              <a:t>Small objects (noise) have been </a:t>
            </a:r>
            <a:r>
              <a:rPr lang="en-US" sz="1600" dirty="0" smtClean="0"/>
              <a:t>removed</a:t>
            </a:r>
            <a:r>
              <a:rPr lang="en-US" sz="1600" dirty="0"/>
              <a:t> </a:t>
            </a:r>
            <a:r>
              <a:rPr lang="en-US" sz="1600" dirty="0" smtClean="0"/>
              <a:t>and  </a:t>
            </a:r>
            <a:r>
              <a:rPr lang="en-US" sz="1600" dirty="0"/>
              <a:t>objects near the image's center are </a:t>
            </a:r>
            <a:r>
              <a:rPr lang="en-US" sz="1600" dirty="0" smtClean="0"/>
              <a:t>retained</a:t>
            </a:r>
            <a:endParaRPr lang="en-US" sz="1600" b="1" kern="0" dirty="0">
              <a:solidFill>
                <a:schemeClr val="accent1"/>
              </a:solidFill>
              <a:latin typeface="Lato"/>
              <a:sym typeface="Lato"/>
            </a:endParaRPr>
          </a:p>
        </p:txBody>
      </p:sp>
      <p:sp>
        <p:nvSpPr>
          <p:cNvPr id="2" name="Title 1">
            <a:extLst>
              <a:ext uri="{FF2B5EF4-FFF2-40B4-BE49-F238E27FC236}">
                <a16:creationId xmlns:a16="http://schemas.microsoft.com/office/drawing/2014/main" xmlns="" id="{F2A115AC-F6DD-4765-9553-9296098AFACF}"/>
              </a:ext>
            </a:extLst>
          </p:cNvPr>
          <p:cNvSpPr>
            <a:spLocks noGrp="1"/>
          </p:cNvSpPr>
          <p:nvPr>
            <p:ph type="title"/>
          </p:nvPr>
        </p:nvSpPr>
        <p:spPr/>
        <p:txBody>
          <a:bodyPr anchor="ctr">
            <a:normAutofit/>
          </a:bodyPr>
          <a:lstStyle/>
          <a:p>
            <a:r>
              <a:rPr lang="en-US" sz="3200" dirty="0" smtClean="0"/>
              <a:t>Extraction of REGION OF INTEREST (ROI)</a:t>
            </a:r>
            <a:endParaRPr lang="en-US" sz="3200" dirty="0"/>
          </a:p>
        </p:txBody>
      </p:sp>
      <p:sp>
        <p:nvSpPr>
          <p:cNvPr id="4" name="AutoShape 2" descr="data:image/png;base64,iVBORw0KGgoAAAANSUhEUgAAAIAAAACACAAAAADmVT4XAAABLUlEQVR4Ae3Z64rCMBRF4UR8/1fWeoHmUkKy94FAWf7RqJOz+lUZx8mvtPfy2Ds+JQIQQAABBBBAAAEEEEAAAQQQQAABBBBAAAEEENgu8LS/Lc/fHeRv/V2B/Juf/lfrh+MJyGPPUEsgYH7cPyzUGEvghDxuiQVOgDiyyo47BfW28ytHYH7K4JmBAdoZMQK0gS2GEdBupa0jAySSyACJQA+Qjrdv1AP6vaR7QgMUlNAAhSA2QCCIDRAICLiZgPDh/F4CAoDxkUyZdvE2jTwFUpIRIM3rDIyAbi/pDiegIWiWkzlOwOSI8dOsgOqYq8V4aPmo9+f5Z6jwK7gMyGJ4tcexkLeJCChjlm9br4HlaRc/QAACCCCAAAIIIIAAAggggAACCCCAAAIIIIAAAm+UVRAG+ZRkzg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11448" y="3099116"/>
            <a:ext cx="1038225" cy="100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0348" y="2851149"/>
            <a:ext cx="1181100" cy="141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440" y="2898774"/>
            <a:ext cx="12192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3160" y="3099116"/>
            <a:ext cx="10668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8"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51320" y="3265804"/>
            <a:ext cx="1019175" cy="104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9"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71464" y="2975925"/>
            <a:ext cx="1190625" cy="136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84027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AutoShape 2" descr="image13.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2"/>
          <a:srcRect/>
          <a:stretch>
            <a:fillRect/>
          </a:stretch>
        </p:blipFill>
        <p:spPr bwMode="auto">
          <a:xfrm>
            <a:off x="5857103" y="393849"/>
            <a:ext cx="5967507" cy="6062042"/>
          </a:xfrm>
          <a:prstGeom prst="rect">
            <a:avLst/>
          </a:prstGeom>
          <a:noFill/>
          <a:ln w="9525">
            <a:noFill/>
            <a:miter lim="800000"/>
            <a:headEnd/>
            <a:tailEnd/>
          </a:ln>
          <a:effectLst/>
        </p:spPr>
      </p:pic>
      <p:sp>
        <p:nvSpPr>
          <p:cNvPr id="7" name="Title 1">
            <a:extLst>
              <a:ext uri="{FF2B5EF4-FFF2-40B4-BE49-F238E27FC236}">
                <a16:creationId xmlns:a16="http://schemas.microsoft.com/office/drawing/2014/main" xmlns="" id="{F2A115AC-F6DD-4765-9553-9296098AFACF}"/>
              </a:ext>
            </a:extLst>
          </p:cNvPr>
          <p:cNvSpPr>
            <a:spLocks noGrp="1"/>
          </p:cNvSpPr>
          <p:nvPr>
            <p:ph type="title"/>
          </p:nvPr>
        </p:nvSpPr>
        <p:spPr>
          <a:xfrm>
            <a:off x="516692" y="710848"/>
            <a:ext cx="10452849" cy="1616715"/>
          </a:xfrm>
        </p:spPr>
        <p:txBody>
          <a:bodyPr anchor="ctr">
            <a:normAutofit/>
          </a:bodyPr>
          <a:lstStyle/>
          <a:p>
            <a:r>
              <a:rPr lang="en-US" sz="3200" dirty="0" smtClean="0"/>
              <a:t>Extraction of REGION </a:t>
            </a:r>
            <a:br>
              <a:rPr lang="en-US" sz="3200" dirty="0" smtClean="0"/>
            </a:br>
            <a:r>
              <a:rPr lang="en-US" sz="3200" dirty="0" smtClean="0"/>
              <a:t>OF INTEREST (ROI)</a:t>
            </a:r>
            <a:endParaRPr lang="en-US" sz="32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8585" y="1824387"/>
            <a:ext cx="4393415" cy="3002359"/>
          </a:xfrm>
        </p:spPr>
        <p:txBody>
          <a:bodyPr/>
          <a:lstStyle/>
          <a:p>
            <a:r>
              <a:rPr lang="en-US" dirty="0" smtClean="0">
                <a:solidFill>
                  <a:schemeClr val="tx1"/>
                </a:solidFill>
              </a:rPr>
              <a:t>FEATURE  ENGINEERING</a:t>
            </a:r>
            <a:endParaRPr lang="en-US" dirty="0">
              <a:solidFill>
                <a:schemeClr val="tx1"/>
              </a:solidFill>
            </a:endParaRPr>
          </a:p>
        </p:txBody>
      </p:sp>
      <p:sp>
        <p:nvSpPr>
          <p:cNvPr id="3" name="AutoShape 2" descr="Feature Engineering for Machine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What Are Feature Engineering Techniques for Beginners in Machine Learning?  - Cohorte Project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137" y="-625726"/>
            <a:ext cx="8750203" cy="7483726"/>
          </a:xfrm>
          <a:prstGeom prst="rect">
            <a:avLst/>
          </a:prstGeom>
        </p:spPr>
      </p:pic>
    </p:spTree>
    <p:extLst>
      <p:ext uri="{BB962C8B-B14F-4D97-AF65-F5344CB8AC3E}">
        <p14:creationId xmlns:p14="http://schemas.microsoft.com/office/powerpoint/2010/main" val="28149791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786DAAE-C08D-46E3-A8CE-2D266D3974F7}"/>
              </a:ext>
            </a:extLst>
          </p:cNvPr>
          <p:cNvSpPr>
            <a:spLocks noGrp="1"/>
          </p:cNvSpPr>
          <p:nvPr>
            <p:ph idx="1"/>
          </p:nvPr>
        </p:nvSpPr>
        <p:spPr>
          <a:xfrm>
            <a:off x="545431" y="1812759"/>
            <a:ext cx="10988844" cy="4748463"/>
          </a:xfrm>
        </p:spPr>
        <p:txBody>
          <a:bodyPr>
            <a:normAutofit fontScale="25000" lnSpcReduction="20000"/>
          </a:bodyPr>
          <a:lstStyle/>
          <a:p>
            <a:pPr marL="0" indent="0">
              <a:buNone/>
            </a:pPr>
            <a:r>
              <a:rPr lang="en-US" sz="8000" b="1" dirty="0">
                <a:solidFill>
                  <a:schemeClr val="accent1"/>
                </a:solidFill>
              </a:rPr>
              <a:t>First-Order Features</a:t>
            </a:r>
          </a:p>
          <a:p>
            <a:pPr marL="0" indent="0">
              <a:buNone/>
            </a:pPr>
            <a:r>
              <a:rPr lang="en-US" sz="8000" dirty="0" smtClean="0"/>
              <a:t>These </a:t>
            </a:r>
            <a:r>
              <a:rPr lang="en-US" sz="8000" dirty="0"/>
              <a:t>features provide </a:t>
            </a:r>
            <a:r>
              <a:rPr lang="en-US" sz="8000" dirty="0">
                <a:solidFill>
                  <a:schemeClr val="accent1"/>
                </a:solidFill>
              </a:rPr>
              <a:t>statistical descriptions </a:t>
            </a:r>
            <a:r>
              <a:rPr lang="en-US" sz="8000" dirty="0"/>
              <a:t>of the </a:t>
            </a:r>
            <a:endParaRPr lang="en-US" sz="8000" dirty="0" smtClean="0"/>
          </a:p>
          <a:p>
            <a:pPr marL="0" indent="0">
              <a:buNone/>
            </a:pPr>
            <a:r>
              <a:rPr lang="en-US" sz="8000" dirty="0" smtClean="0"/>
              <a:t>pixel </a:t>
            </a:r>
            <a:r>
              <a:rPr lang="en-US" sz="8000" dirty="0"/>
              <a:t>intensity distribution in an image. They are calculated using the raw pixel intensities</a:t>
            </a:r>
            <a:r>
              <a:rPr lang="en-US" sz="8000" dirty="0" smtClean="0"/>
              <a:t>.</a:t>
            </a:r>
          </a:p>
          <a:p>
            <a:pPr marL="0" indent="0">
              <a:buNone/>
            </a:pPr>
            <a:endParaRPr lang="en-US" sz="8000" dirty="0"/>
          </a:p>
          <a:p>
            <a:pPr marL="0" indent="0">
              <a:buNone/>
            </a:pPr>
            <a:r>
              <a:rPr lang="en-US" sz="8000" b="1" dirty="0"/>
              <a:t>Mean:</a:t>
            </a:r>
            <a:r>
              <a:rPr lang="en-US" sz="8000" dirty="0"/>
              <a:t> The mean calculates the </a:t>
            </a:r>
            <a:r>
              <a:rPr lang="en-US" sz="8000" dirty="0">
                <a:solidFill>
                  <a:schemeClr val="accent1"/>
                </a:solidFill>
              </a:rPr>
              <a:t>average intensity </a:t>
            </a:r>
            <a:r>
              <a:rPr lang="en-US" sz="8000" dirty="0"/>
              <a:t>of all pixels in the image. :</a:t>
            </a:r>
            <a:br>
              <a:rPr lang="en-US" sz="8000" dirty="0"/>
            </a:br>
            <a:r>
              <a:rPr lang="en-US" sz="8000" b="1" dirty="0" smtClean="0"/>
              <a:t>Variance:</a:t>
            </a:r>
            <a:r>
              <a:rPr lang="en-US" sz="8000" dirty="0" smtClean="0"/>
              <a:t> </a:t>
            </a:r>
            <a:r>
              <a:rPr lang="en-US" sz="8000" dirty="0"/>
              <a:t>measures how </a:t>
            </a:r>
            <a:r>
              <a:rPr lang="en-US" sz="8000" dirty="0">
                <a:solidFill>
                  <a:schemeClr val="accent1"/>
                </a:solidFill>
              </a:rPr>
              <a:t>spread</a:t>
            </a:r>
            <a:r>
              <a:rPr lang="en-US" sz="8000" dirty="0"/>
              <a:t> out the intensity values are from the mean. </a:t>
            </a:r>
          </a:p>
          <a:p>
            <a:pPr marL="0" indent="0">
              <a:buNone/>
            </a:pPr>
            <a:r>
              <a:rPr lang="en-US" sz="8000" b="1" dirty="0"/>
              <a:t>Standard Deviation: </a:t>
            </a:r>
            <a:r>
              <a:rPr lang="en-US" sz="8000" dirty="0"/>
              <a:t>The square root of variance, it represents the intensity fluctuation</a:t>
            </a:r>
          </a:p>
          <a:p>
            <a:pPr marL="0" indent="0">
              <a:buNone/>
            </a:pPr>
            <a:r>
              <a:rPr lang="en-US" sz="8000" b="1" dirty="0"/>
              <a:t>Skew-ness:  </a:t>
            </a:r>
            <a:r>
              <a:rPr lang="en-US" sz="8000" dirty="0"/>
              <a:t>Skew-ness describes the </a:t>
            </a:r>
            <a:r>
              <a:rPr lang="en-US" sz="8000" dirty="0">
                <a:solidFill>
                  <a:schemeClr val="accent1"/>
                </a:solidFill>
              </a:rPr>
              <a:t>asymmetry</a:t>
            </a:r>
            <a:r>
              <a:rPr lang="en-US" sz="8000" dirty="0"/>
              <a:t> of the intensity distribution.</a:t>
            </a:r>
          </a:p>
          <a:p>
            <a:pPr marL="0" indent="0">
              <a:buNone/>
            </a:pPr>
            <a:r>
              <a:rPr lang="en-US" sz="8000" b="1" dirty="0" smtClean="0"/>
              <a:t>Kurtosis:</a:t>
            </a:r>
            <a:r>
              <a:rPr lang="en-US" sz="8000" dirty="0"/>
              <a:t> </a:t>
            </a:r>
            <a:r>
              <a:rPr lang="en-US" sz="8000" dirty="0" smtClean="0"/>
              <a:t>Kurtosis </a:t>
            </a:r>
            <a:r>
              <a:rPr lang="en-US" sz="8000" dirty="0"/>
              <a:t>quantifies the </a:t>
            </a:r>
            <a:r>
              <a:rPr lang="en-US" sz="8000" dirty="0">
                <a:solidFill>
                  <a:schemeClr val="accent1"/>
                </a:solidFill>
              </a:rPr>
              <a:t>"tailedness" </a:t>
            </a:r>
            <a:r>
              <a:rPr lang="en-US" sz="8000" dirty="0"/>
              <a:t>of the intensity distribution.</a:t>
            </a:r>
          </a:p>
          <a:p>
            <a:pPr marL="0" indent="0">
              <a:buNone/>
            </a:pPr>
            <a:r>
              <a:rPr lang="en-US" sz="8000" b="1" dirty="0" smtClean="0"/>
              <a:t>Entropy</a:t>
            </a:r>
            <a:r>
              <a:rPr lang="en-US" sz="8000" dirty="0" smtClean="0"/>
              <a:t>: Entropy </a:t>
            </a:r>
            <a:r>
              <a:rPr lang="en-US" sz="8000" dirty="0"/>
              <a:t>calculates the </a:t>
            </a:r>
            <a:r>
              <a:rPr lang="en-US" sz="8000" dirty="0">
                <a:solidFill>
                  <a:schemeClr val="accent1"/>
                </a:solidFill>
              </a:rPr>
              <a:t>randomness</a:t>
            </a:r>
            <a:r>
              <a:rPr lang="en-US" sz="8000" dirty="0"/>
              <a:t> of pixel intensities. </a:t>
            </a:r>
            <a:endParaRPr lang="en-US" sz="1600" kern="0" dirty="0" smtClean="0">
              <a:solidFill>
                <a:srgbClr val="FFFFFF"/>
              </a:solidFill>
              <a:latin typeface="Lato"/>
              <a:sym typeface="Lato"/>
            </a:endParaRPr>
          </a:p>
          <a:p>
            <a:pPr marL="0" indent="0">
              <a:spcBef>
                <a:spcPts val="0"/>
              </a:spcBef>
              <a:buClr>
                <a:srgbClr val="FFFFFF"/>
              </a:buClr>
              <a:buSzPts val="1200"/>
              <a:buNone/>
            </a:pPr>
            <a:endParaRPr lang="en-US" kern="0" dirty="0">
              <a:solidFill>
                <a:srgbClr val="FFFFFF"/>
              </a:solidFill>
              <a:latin typeface="Lato"/>
              <a:sym typeface="Lato"/>
            </a:endParaRPr>
          </a:p>
        </p:txBody>
      </p:sp>
      <p:sp>
        <p:nvSpPr>
          <p:cNvPr id="2" name="Title 1">
            <a:extLst>
              <a:ext uri="{FF2B5EF4-FFF2-40B4-BE49-F238E27FC236}">
                <a16:creationId xmlns:a16="http://schemas.microsoft.com/office/drawing/2014/main" xmlns="" id="{F2A115AC-F6DD-4765-9553-9296098AFACF}"/>
              </a:ext>
            </a:extLst>
          </p:cNvPr>
          <p:cNvSpPr>
            <a:spLocks noGrp="1"/>
          </p:cNvSpPr>
          <p:nvPr>
            <p:ph type="title"/>
          </p:nvPr>
        </p:nvSpPr>
        <p:spPr>
          <a:xfrm>
            <a:off x="659613" y="508718"/>
            <a:ext cx="10452849" cy="910492"/>
          </a:xfrm>
        </p:spPr>
        <p:txBody>
          <a:bodyPr anchor="ctr">
            <a:normAutofit/>
          </a:bodyPr>
          <a:lstStyle/>
          <a:p>
            <a:r>
              <a:rPr lang="en-US" sz="3200" dirty="0" smtClean="0"/>
              <a:t>Feature Creation</a:t>
            </a:r>
            <a:endParaRPr lang="en-US" sz="32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0611" y="-679178"/>
            <a:ext cx="4517608" cy="3303462"/>
          </a:xfrm>
          <a:prstGeom prst="rect">
            <a:avLst/>
          </a:prstGeom>
        </p:spPr>
      </p:pic>
    </p:spTree>
    <p:extLst>
      <p:ext uri="{BB962C8B-B14F-4D97-AF65-F5344CB8AC3E}">
        <p14:creationId xmlns:p14="http://schemas.microsoft.com/office/powerpoint/2010/main" val="16919778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Placeholder 25" descr="woman looking at tablet device">
            <a:extLst>
              <a:ext uri="{FF2B5EF4-FFF2-40B4-BE49-F238E27FC236}">
                <a16:creationId xmlns:a16="http://schemas.microsoft.com/office/drawing/2014/main" xmlns="" id="{7BB0D9BC-46FF-F44B-953D-31A74B803434}"/>
              </a:ext>
            </a:extLst>
          </p:cNvPr>
          <p:cNvPicPr>
            <a:picLocks noGrp="1" noChangeAspect="1"/>
          </p:cNvPicPr>
          <p:nvPr>
            <p:ph type="pic" sz="quarter" idx="13"/>
          </p:nvPr>
        </p:nvPicPr>
        <p:blipFill rotWithShape="1">
          <a:blip r:embed="rId2" cstate="screen">
            <a:grayscl/>
            <a:extLst>
              <a:ext uri="{28A0092B-C50C-407E-A947-70E740481C1C}">
                <a14:useLocalDpi xmlns:a14="http://schemas.microsoft.com/office/drawing/2010/main"/>
              </a:ext>
            </a:extLst>
          </a:blip>
          <a:srcRect t="20" b="20"/>
          <a:stretch/>
        </p:blipFill>
        <p:spPr/>
      </p:pic>
      <p:sp>
        <p:nvSpPr>
          <p:cNvPr id="3" name="Title 2">
            <a:extLst>
              <a:ext uri="{FF2B5EF4-FFF2-40B4-BE49-F238E27FC236}">
                <a16:creationId xmlns:a16="http://schemas.microsoft.com/office/drawing/2014/main" xmlns="" id="{F6A39CFE-F193-9048-BE90-69178B4C33C9}"/>
              </a:ext>
            </a:extLst>
          </p:cNvPr>
          <p:cNvSpPr>
            <a:spLocks noGrp="1"/>
          </p:cNvSpPr>
          <p:nvPr>
            <p:ph type="title"/>
          </p:nvPr>
        </p:nvSpPr>
        <p:spPr>
          <a:xfrm>
            <a:off x="4216850" y="2481139"/>
            <a:ext cx="2988860" cy="1395208"/>
          </a:xfrm>
        </p:spPr>
        <p:txBody>
          <a:bodyPr/>
          <a:lstStyle/>
          <a:p>
            <a:r>
              <a:rPr lang="en-US" dirty="0"/>
              <a:t>Table </a:t>
            </a:r>
            <a:r>
              <a:rPr lang="en-US" dirty="0">
                <a:solidFill>
                  <a:schemeClr val="accent1"/>
                </a:solidFill>
              </a:rPr>
              <a:t>of</a:t>
            </a:r>
            <a:r>
              <a:rPr lang="en-US" dirty="0"/>
              <a:t> contents</a:t>
            </a:r>
          </a:p>
        </p:txBody>
      </p:sp>
      <p:sp>
        <p:nvSpPr>
          <p:cNvPr id="5" name="Text Placeholder 4">
            <a:extLst>
              <a:ext uri="{FF2B5EF4-FFF2-40B4-BE49-F238E27FC236}">
                <a16:creationId xmlns:a16="http://schemas.microsoft.com/office/drawing/2014/main" xmlns="" id="{32CB5DE7-C0EC-D942-81AE-50AB9E5F55A3}"/>
              </a:ext>
            </a:extLst>
          </p:cNvPr>
          <p:cNvSpPr>
            <a:spLocks noGrp="1"/>
          </p:cNvSpPr>
          <p:nvPr>
            <p:ph type="body" sz="quarter" idx="14"/>
          </p:nvPr>
        </p:nvSpPr>
        <p:spPr>
          <a:xfrm>
            <a:off x="7178040" y="1037420"/>
            <a:ext cx="4344665" cy="5270839"/>
          </a:xfrm>
        </p:spPr>
        <p:txBody>
          <a:bodyPr>
            <a:normAutofit/>
          </a:bodyPr>
          <a:lstStyle/>
          <a:p>
            <a:r>
              <a:rPr lang="en-US" sz="2400" dirty="0"/>
              <a:t>Introduction</a:t>
            </a:r>
          </a:p>
          <a:p>
            <a:r>
              <a:rPr lang="en-US" sz="2400" dirty="0" smtClean="0"/>
              <a:t>Data Set</a:t>
            </a:r>
          </a:p>
          <a:p>
            <a:r>
              <a:rPr lang="en-US" sz="2400" dirty="0"/>
              <a:t>Literature </a:t>
            </a:r>
            <a:r>
              <a:rPr lang="en-US" sz="2400" dirty="0" smtClean="0"/>
              <a:t>Review</a:t>
            </a:r>
            <a:endParaRPr lang="en-US" sz="2400" dirty="0"/>
          </a:p>
          <a:p>
            <a:r>
              <a:rPr lang="en-US" sz="2400" dirty="0" smtClean="0"/>
              <a:t>Methodology</a:t>
            </a:r>
          </a:p>
          <a:p>
            <a:r>
              <a:rPr lang="en-US" sz="2400" dirty="0" smtClean="0"/>
              <a:t>Evaluation</a:t>
            </a:r>
          </a:p>
          <a:p>
            <a:r>
              <a:rPr lang="en-US" sz="2400" dirty="0" smtClean="0"/>
              <a:t>Performance Comparison</a:t>
            </a:r>
            <a:endParaRPr lang="en-US" sz="2400" dirty="0"/>
          </a:p>
          <a:p>
            <a:r>
              <a:rPr lang="en-US" sz="2400" dirty="0"/>
              <a:t>Conclusion</a:t>
            </a:r>
          </a:p>
          <a:p>
            <a:r>
              <a:rPr lang="en-US" sz="2400" dirty="0"/>
              <a:t>References</a:t>
            </a:r>
          </a:p>
          <a:p>
            <a:endParaRPr lang="en-US" dirty="0"/>
          </a:p>
        </p:txBody>
      </p:sp>
    </p:spTree>
    <p:extLst>
      <p:ext uri="{BB962C8B-B14F-4D97-AF65-F5344CB8AC3E}">
        <p14:creationId xmlns:p14="http://schemas.microsoft.com/office/powerpoint/2010/main" val="12779326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786DAAE-C08D-46E3-A8CE-2D266D3974F7}"/>
              </a:ext>
            </a:extLst>
          </p:cNvPr>
          <p:cNvSpPr>
            <a:spLocks noGrp="1"/>
          </p:cNvSpPr>
          <p:nvPr>
            <p:ph idx="1"/>
          </p:nvPr>
        </p:nvSpPr>
        <p:spPr>
          <a:xfrm>
            <a:off x="529389" y="1491917"/>
            <a:ext cx="10988844" cy="4748463"/>
          </a:xfrm>
        </p:spPr>
        <p:txBody>
          <a:bodyPr>
            <a:normAutofit fontScale="25000" lnSpcReduction="20000"/>
          </a:bodyPr>
          <a:lstStyle/>
          <a:p>
            <a:pPr marL="0" indent="0">
              <a:buNone/>
            </a:pPr>
            <a:r>
              <a:rPr lang="en-US" sz="8000" b="1" dirty="0" smtClean="0">
                <a:solidFill>
                  <a:schemeClr val="accent1"/>
                </a:solidFill>
              </a:rPr>
              <a:t>Second-Order Features (GLCM)</a:t>
            </a:r>
            <a:endParaRPr lang="en-US" sz="8000" b="1" dirty="0">
              <a:solidFill>
                <a:schemeClr val="accent1"/>
              </a:solidFill>
            </a:endParaRPr>
          </a:p>
          <a:p>
            <a:pPr marL="0" indent="0">
              <a:buNone/>
            </a:pPr>
            <a:r>
              <a:rPr lang="en-US" sz="8000" dirty="0" smtClean="0"/>
              <a:t>Texture </a:t>
            </a:r>
            <a:r>
              <a:rPr lang="en-US" sz="8000" dirty="0"/>
              <a:t>features describe how pixel intensities relate to one another spatially. The Gray-Level Co-occurrence Matrix (GLCM) calculates how often pairs of pixel intensities (gray levels) occur at a specific distance and angle</a:t>
            </a:r>
            <a:r>
              <a:rPr lang="en-US" sz="8000" dirty="0" smtClean="0"/>
              <a:t>.</a:t>
            </a:r>
          </a:p>
          <a:p>
            <a:pPr marL="0" indent="0">
              <a:buNone/>
            </a:pPr>
            <a:endParaRPr lang="en-US" sz="8000" dirty="0"/>
          </a:p>
          <a:p>
            <a:pPr marL="0" indent="0">
              <a:buNone/>
            </a:pPr>
            <a:r>
              <a:rPr lang="en-US" sz="8000" b="1" dirty="0" smtClean="0"/>
              <a:t>Contrast: </a:t>
            </a:r>
          </a:p>
          <a:p>
            <a:pPr marL="0" indent="0">
              <a:buNone/>
            </a:pPr>
            <a:r>
              <a:rPr lang="en-US" sz="8000" b="1" dirty="0" smtClean="0"/>
              <a:t>Measures </a:t>
            </a:r>
            <a:r>
              <a:rPr lang="en-US" sz="8000" b="1" dirty="0"/>
              <a:t>the </a:t>
            </a:r>
            <a:r>
              <a:rPr lang="en-US" sz="8000" b="1" dirty="0">
                <a:solidFill>
                  <a:schemeClr val="accent1"/>
                </a:solidFill>
              </a:rPr>
              <a:t>difference </a:t>
            </a:r>
            <a:r>
              <a:rPr lang="en-US" sz="8000" b="1" dirty="0"/>
              <a:t>in </a:t>
            </a:r>
            <a:r>
              <a:rPr lang="en-US" sz="8000" b="1" dirty="0">
                <a:solidFill>
                  <a:schemeClr val="accent1"/>
                </a:solidFill>
              </a:rPr>
              <a:t>intensity</a:t>
            </a:r>
            <a:r>
              <a:rPr lang="en-US" sz="8000" b="1" dirty="0"/>
              <a:t> between neighboring pixels. High contrast values indicate sharp transitions (e.g., edges, rough textures), while low values suggest uniform or smooth areas.</a:t>
            </a:r>
          </a:p>
          <a:p>
            <a:pPr marL="0" indent="0">
              <a:buNone/>
            </a:pPr>
            <a:r>
              <a:rPr lang="en-US" sz="8000" b="1" dirty="0" smtClean="0"/>
              <a:t>Energy:</a:t>
            </a:r>
          </a:p>
          <a:p>
            <a:pPr marL="0" indent="0">
              <a:buNone/>
            </a:pPr>
            <a:r>
              <a:rPr lang="en-US" sz="8000" dirty="0" smtClean="0"/>
              <a:t>Represents </a:t>
            </a:r>
            <a:r>
              <a:rPr lang="en-US" sz="8000" dirty="0"/>
              <a:t>the </a:t>
            </a:r>
            <a:r>
              <a:rPr lang="en-US" sz="8000" dirty="0">
                <a:solidFill>
                  <a:schemeClr val="accent1"/>
                </a:solidFill>
              </a:rPr>
              <a:t>uniformity </a:t>
            </a:r>
            <a:r>
              <a:rPr lang="en-US" sz="8000" dirty="0"/>
              <a:t>of the texture. High energy indicates repetitive or uniform patterns, while low energy suggests irregular or complex textures.</a:t>
            </a:r>
          </a:p>
          <a:p>
            <a:pPr marL="0" indent="0">
              <a:buNone/>
            </a:pPr>
            <a:r>
              <a:rPr lang="en-US" sz="8000" dirty="0" smtClean="0"/>
              <a:t>.</a:t>
            </a:r>
            <a:endParaRPr lang="en-US" sz="8000" dirty="0"/>
          </a:p>
          <a:p>
            <a:pPr marL="0" indent="0">
              <a:spcBef>
                <a:spcPts val="0"/>
              </a:spcBef>
              <a:buClr>
                <a:srgbClr val="FFFFFF"/>
              </a:buClr>
              <a:buSzPts val="1200"/>
              <a:buNone/>
            </a:pPr>
            <a:endParaRPr lang="en-US" sz="8000" dirty="0">
              <a:sym typeface="Lato"/>
            </a:endParaRPr>
          </a:p>
        </p:txBody>
      </p:sp>
      <p:sp>
        <p:nvSpPr>
          <p:cNvPr id="2" name="Title 1">
            <a:extLst>
              <a:ext uri="{FF2B5EF4-FFF2-40B4-BE49-F238E27FC236}">
                <a16:creationId xmlns:a16="http://schemas.microsoft.com/office/drawing/2014/main" xmlns="" id="{F2A115AC-F6DD-4765-9553-9296098AFACF}"/>
              </a:ext>
            </a:extLst>
          </p:cNvPr>
          <p:cNvSpPr>
            <a:spLocks noGrp="1"/>
          </p:cNvSpPr>
          <p:nvPr>
            <p:ph type="title"/>
          </p:nvPr>
        </p:nvSpPr>
        <p:spPr>
          <a:xfrm>
            <a:off x="659613" y="508718"/>
            <a:ext cx="10452849" cy="910492"/>
          </a:xfrm>
        </p:spPr>
        <p:txBody>
          <a:bodyPr anchor="ctr">
            <a:normAutofit/>
          </a:bodyPr>
          <a:lstStyle/>
          <a:p>
            <a:r>
              <a:rPr lang="en-US" sz="3200" dirty="0" smtClean="0"/>
              <a:t>Cont.</a:t>
            </a:r>
            <a:endParaRPr lang="en-US" sz="3200" dirty="0"/>
          </a:p>
        </p:txBody>
      </p:sp>
    </p:spTree>
    <p:extLst>
      <p:ext uri="{BB962C8B-B14F-4D97-AF65-F5344CB8AC3E}">
        <p14:creationId xmlns:p14="http://schemas.microsoft.com/office/powerpoint/2010/main" val="18650205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A115AC-F6DD-4765-9553-9296098AFACF}"/>
              </a:ext>
            </a:extLst>
          </p:cNvPr>
          <p:cNvSpPr>
            <a:spLocks noGrp="1"/>
          </p:cNvSpPr>
          <p:nvPr>
            <p:ph type="title"/>
          </p:nvPr>
        </p:nvSpPr>
        <p:spPr/>
        <p:txBody>
          <a:bodyPr anchor="ctr">
            <a:normAutofit/>
          </a:bodyPr>
          <a:lstStyle/>
          <a:p>
            <a:r>
              <a:rPr lang="en-US" sz="3200" dirty="0" smtClean="0"/>
              <a:t>Cont.</a:t>
            </a:r>
            <a:endParaRPr lang="en-US" sz="3200" dirty="0"/>
          </a:p>
        </p:txBody>
      </p:sp>
      <p:sp>
        <p:nvSpPr>
          <p:cNvPr id="4" name="Rectangle 3"/>
          <p:cNvSpPr/>
          <p:nvPr/>
        </p:nvSpPr>
        <p:spPr>
          <a:xfrm>
            <a:off x="850230" y="1813952"/>
            <a:ext cx="10475495" cy="3139321"/>
          </a:xfrm>
          <a:prstGeom prst="rect">
            <a:avLst/>
          </a:prstGeom>
        </p:spPr>
        <p:txBody>
          <a:bodyPr wrap="square">
            <a:spAutoFit/>
          </a:bodyPr>
          <a:lstStyle/>
          <a:p>
            <a:endParaRPr lang="en-US" b="1" dirty="0" smtClean="0">
              <a:solidFill>
                <a:schemeClr val="bg1"/>
              </a:solidFill>
            </a:endParaRPr>
          </a:p>
          <a:p>
            <a:endParaRPr lang="en-US" b="1" dirty="0">
              <a:solidFill>
                <a:schemeClr val="bg1"/>
              </a:solidFill>
            </a:endParaRPr>
          </a:p>
          <a:p>
            <a:r>
              <a:rPr lang="en-US" b="1" dirty="0" smtClean="0">
                <a:solidFill>
                  <a:schemeClr val="bg1"/>
                </a:solidFill>
              </a:rPr>
              <a:t>Homogeneity</a:t>
            </a:r>
            <a:r>
              <a:rPr lang="en-US" b="1" dirty="0">
                <a:solidFill>
                  <a:schemeClr val="bg1"/>
                </a:solidFill>
              </a:rPr>
              <a:t>:</a:t>
            </a:r>
            <a:r>
              <a:rPr lang="en-US" dirty="0">
                <a:solidFill>
                  <a:schemeClr val="bg1"/>
                </a:solidFill>
              </a:rPr>
              <a:t/>
            </a:r>
            <a:br>
              <a:rPr lang="en-US" dirty="0">
                <a:solidFill>
                  <a:schemeClr val="bg1"/>
                </a:solidFill>
              </a:rPr>
            </a:br>
            <a:r>
              <a:rPr lang="en-US" dirty="0">
                <a:solidFill>
                  <a:schemeClr val="bg1"/>
                </a:solidFill>
              </a:rPr>
              <a:t>Measures the </a:t>
            </a:r>
            <a:r>
              <a:rPr lang="en-US" dirty="0">
                <a:solidFill>
                  <a:schemeClr val="accent1"/>
                </a:solidFill>
              </a:rPr>
              <a:t>similarity </a:t>
            </a:r>
            <a:r>
              <a:rPr lang="en-US" dirty="0">
                <a:solidFill>
                  <a:schemeClr val="bg1"/>
                </a:solidFill>
              </a:rPr>
              <a:t>of adjacent pixel intensities. High homogeneity indicates smooth regions with little variation, while low homogeneity suggests textured or noisy areas</a:t>
            </a:r>
            <a:r>
              <a:rPr lang="en-US" dirty="0" smtClean="0">
                <a:solidFill>
                  <a:schemeClr val="bg1"/>
                </a:solidFill>
              </a:rPr>
              <a:t>.</a:t>
            </a:r>
          </a:p>
          <a:p>
            <a:endParaRPr lang="en-US" dirty="0">
              <a:solidFill>
                <a:schemeClr val="bg1"/>
              </a:solidFill>
            </a:endParaRPr>
          </a:p>
          <a:p>
            <a:endParaRPr lang="en-US" dirty="0">
              <a:solidFill>
                <a:schemeClr val="bg1"/>
              </a:solidFill>
            </a:endParaRPr>
          </a:p>
          <a:p>
            <a:r>
              <a:rPr lang="en-US" b="1" dirty="0" smtClean="0">
                <a:solidFill>
                  <a:schemeClr val="bg1"/>
                </a:solidFill>
              </a:rPr>
              <a:t>Correlation</a:t>
            </a:r>
            <a:r>
              <a:rPr lang="en-US" b="1" dirty="0">
                <a:solidFill>
                  <a:schemeClr val="bg1"/>
                </a:solidFill>
              </a:rPr>
              <a:t>:</a:t>
            </a:r>
            <a:r>
              <a:rPr lang="en-US" dirty="0">
                <a:solidFill>
                  <a:schemeClr val="bg1"/>
                </a:solidFill>
              </a:rPr>
              <a:t/>
            </a:r>
            <a:br>
              <a:rPr lang="en-US" dirty="0">
                <a:solidFill>
                  <a:schemeClr val="bg1"/>
                </a:solidFill>
              </a:rPr>
            </a:br>
            <a:r>
              <a:rPr lang="en-US" dirty="0">
                <a:solidFill>
                  <a:schemeClr val="bg1"/>
                </a:solidFill>
              </a:rPr>
              <a:t>Describes the </a:t>
            </a:r>
            <a:r>
              <a:rPr lang="en-US" dirty="0">
                <a:solidFill>
                  <a:schemeClr val="accent1"/>
                </a:solidFill>
              </a:rPr>
              <a:t>linear relationship </a:t>
            </a:r>
            <a:r>
              <a:rPr lang="en-US" dirty="0">
                <a:solidFill>
                  <a:schemeClr val="bg1"/>
                </a:solidFill>
              </a:rPr>
              <a:t>between pixel pairs. High correlation means neighboring pixels have similar intensities (e.g., smooth gradients), while low correlation suggests randomness or noise</a:t>
            </a:r>
          </a:p>
        </p:txBody>
      </p:sp>
    </p:spTree>
    <p:extLst>
      <p:ext uri="{BB962C8B-B14F-4D97-AF65-F5344CB8AC3E}">
        <p14:creationId xmlns:p14="http://schemas.microsoft.com/office/powerpoint/2010/main" val="24901715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786DAAE-C08D-46E3-A8CE-2D266D3974F7}"/>
              </a:ext>
            </a:extLst>
          </p:cNvPr>
          <p:cNvSpPr>
            <a:spLocks noGrp="1"/>
          </p:cNvSpPr>
          <p:nvPr>
            <p:ph idx="1"/>
          </p:nvPr>
        </p:nvSpPr>
        <p:spPr>
          <a:xfrm>
            <a:off x="916287" y="1854657"/>
            <a:ext cx="10452848" cy="3933150"/>
          </a:xfrm>
        </p:spPr>
        <p:txBody>
          <a:bodyPr>
            <a:normAutofit fontScale="25000" lnSpcReduction="20000"/>
          </a:bodyPr>
          <a:lstStyle/>
          <a:p>
            <a:pPr marL="0" indent="0">
              <a:buNone/>
            </a:pPr>
            <a:r>
              <a:rPr lang="en-US" sz="8000" b="1" dirty="0" smtClean="0">
                <a:solidFill>
                  <a:schemeClr val="accent1"/>
                </a:solidFill>
              </a:rPr>
              <a:t>Local </a:t>
            </a:r>
            <a:r>
              <a:rPr lang="en-US" sz="8000" b="1" dirty="0">
                <a:solidFill>
                  <a:schemeClr val="accent1"/>
                </a:solidFill>
              </a:rPr>
              <a:t>Binary Pattern (LBP) Features</a:t>
            </a:r>
          </a:p>
          <a:p>
            <a:pPr marL="0" indent="0">
              <a:buNone/>
            </a:pPr>
            <a:r>
              <a:rPr lang="en-US" sz="8000" dirty="0"/>
              <a:t>LBP captures local texture patterns by comparing a pixel’s intensity to its neighbors.</a:t>
            </a:r>
          </a:p>
          <a:p>
            <a:pPr marL="0" indent="0">
              <a:buNone/>
            </a:pPr>
            <a:r>
              <a:rPr lang="en-US" sz="8000" b="1" dirty="0"/>
              <a:t>What it calculates:</a:t>
            </a:r>
            <a:r>
              <a:rPr lang="en-US" sz="8000" dirty="0"/>
              <a:t/>
            </a:r>
            <a:br>
              <a:rPr lang="en-US" sz="8000" dirty="0"/>
            </a:br>
            <a:r>
              <a:rPr lang="en-US" sz="8000" dirty="0"/>
              <a:t>The LBP value for each pixel is a binary number based on whether the neighboring pixels are brighter or darker than the center pixel. The result is a texture "map" of the image.</a:t>
            </a:r>
          </a:p>
          <a:p>
            <a:pPr marL="0" indent="0">
              <a:buNone/>
            </a:pPr>
            <a:r>
              <a:rPr lang="en-US" sz="8000" b="1" dirty="0"/>
              <a:t>LBP Histogram:</a:t>
            </a:r>
            <a:r>
              <a:rPr lang="en-US" sz="8000" dirty="0"/>
              <a:t/>
            </a:r>
            <a:br>
              <a:rPr lang="en-US" sz="8000" dirty="0"/>
            </a:br>
            <a:r>
              <a:rPr lang="en-US" sz="8000" dirty="0"/>
              <a:t>By summarizing the LBP values into a </a:t>
            </a:r>
            <a:r>
              <a:rPr lang="en-US" sz="8000" dirty="0" smtClean="0"/>
              <a:t>histogram, </a:t>
            </a:r>
          </a:p>
          <a:p>
            <a:pPr marL="0" indent="0">
              <a:buNone/>
            </a:pPr>
            <a:r>
              <a:rPr lang="en-US" sz="8000" dirty="0" smtClean="0"/>
              <a:t>Mean</a:t>
            </a:r>
          </a:p>
          <a:p>
            <a:pPr marL="0" indent="0">
              <a:buNone/>
            </a:pPr>
            <a:r>
              <a:rPr lang="en-US" sz="8000" dirty="0" smtClean="0"/>
              <a:t>Standard deviation</a:t>
            </a:r>
          </a:p>
          <a:p>
            <a:pPr marL="0" indent="0">
              <a:buNone/>
            </a:pPr>
            <a:r>
              <a:rPr lang="en-US" sz="8000" dirty="0" smtClean="0"/>
              <a:t>Skew-ness</a:t>
            </a:r>
          </a:p>
        </p:txBody>
      </p:sp>
      <p:sp>
        <p:nvSpPr>
          <p:cNvPr id="2" name="Title 1">
            <a:extLst>
              <a:ext uri="{FF2B5EF4-FFF2-40B4-BE49-F238E27FC236}">
                <a16:creationId xmlns:a16="http://schemas.microsoft.com/office/drawing/2014/main" xmlns="" id="{F2A115AC-F6DD-4765-9553-9296098AFACF}"/>
              </a:ext>
            </a:extLst>
          </p:cNvPr>
          <p:cNvSpPr>
            <a:spLocks noGrp="1"/>
          </p:cNvSpPr>
          <p:nvPr>
            <p:ph type="title"/>
          </p:nvPr>
        </p:nvSpPr>
        <p:spPr/>
        <p:txBody>
          <a:bodyPr anchor="ctr">
            <a:normAutofit/>
          </a:bodyPr>
          <a:lstStyle/>
          <a:p>
            <a:r>
              <a:rPr lang="en-US" sz="3200" dirty="0" smtClean="0"/>
              <a:t>CONT.</a:t>
            </a:r>
            <a:endParaRPr lang="en-US" sz="3200" dirty="0"/>
          </a:p>
        </p:txBody>
      </p:sp>
    </p:spTree>
    <p:extLst>
      <p:ext uri="{BB962C8B-B14F-4D97-AF65-F5344CB8AC3E}">
        <p14:creationId xmlns:p14="http://schemas.microsoft.com/office/powerpoint/2010/main" val="12084138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786DAAE-C08D-46E3-A8CE-2D266D3974F7}"/>
              </a:ext>
            </a:extLst>
          </p:cNvPr>
          <p:cNvSpPr>
            <a:spLocks noGrp="1"/>
          </p:cNvSpPr>
          <p:nvPr>
            <p:ph idx="1"/>
          </p:nvPr>
        </p:nvSpPr>
        <p:spPr>
          <a:xfrm>
            <a:off x="627528" y="1533814"/>
            <a:ext cx="10585903" cy="4658437"/>
          </a:xfrm>
        </p:spPr>
        <p:txBody>
          <a:bodyPr>
            <a:normAutofit fontScale="25000" lnSpcReduction="20000"/>
          </a:bodyPr>
          <a:lstStyle/>
          <a:p>
            <a:pPr marL="0" indent="0">
              <a:buNone/>
            </a:pPr>
            <a:r>
              <a:rPr lang="en-US" sz="8000" b="1" dirty="0" smtClean="0">
                <a:solidFill>
                  <a:schemeClr val="accent1"/>
                </a:solidFill>
              </a:rPr>
              <a:t>Shape </a:t>
            </a:r>
            <a:r>
              <a:rPr lang="en-US" sz="8000" b="1" dirty="0">
                <a:solidFill>
                  <a:schemeClr val="accent1"/>
                </a:solidFill>
              </a:rPr>
              <a:t>Features</a:t>
            </a:r>
          </a:p>
          <a:p>
            <a:pPr marL="0" indent="0">
              <a:buNone/>
            </a:pPr>
            <a:r>
              <a:rPr lang="en-US" sz="8000" dirty="0"/>
              <a:t>Shape features describe the </a:t>
            </a:r>
            <a:r>
              <a:rPr lang="en-US" sz="8000" dirty="0">
                <a:solidFill>
                  <a:schemeClr val="accent1"/>
                </a:solidFill>
              </a:rPr>
              <a:t>geometry and boundary properties </a:t>
            </a:r>
            <a:r>
              <a:rPr lang="en-US" sz="8000" dirty="0"/>
              <a:t>of objects in a binary image (regions of interest</a:t>
            </a:r>
            <a:r>
              <a:rPr lang="en-US" sz="8000" dirty="0" smtClean="0"/>
              <a:t>).</a:t>
            </a:r>
          </a:p>
          <a:p>
            <a:pPr marL="0" indent="0">
              <a:buNone/>
            </a:pPr>
            <a:endParaRPr lang="en-US" sz="8000" dirty="0" smtClean="0"/>
          </a:p>
          <a:p>
            <a:pPr marL="0" indent="0">
              <a:buNone/>
            </a:pPr>
            <a:r>
              <a:rPr lang="en-US" sz="8000" b="1" dirty="0" smtClean="0"/>
              <a:t>Area:</a:t>
            </a:r>
            <a:r>
              <a:rPr lang="en-US" sz="8000" dirty="0" smtClean="0"/>
              <a:t> The </a:t>
            </a:r>
            <a:r>
              <a:rPr lang="en-US" sz="8000" dirty="0"/>
              <a:t>total number of pixels within an object. It indicates the </a:t>
            </a:r>
            <a:r>
              <a:rPr lang="en-US" sz="8000" dirty="0">
                <a:solidFill>
                  <a:schemeClr val="accent1"/>
                </a:solidFill>
              </a:rPr>
              <a:t>size</a:t>
            </a:r>
            <a:r>
              <a:rPr lang="en-US" sz="8000" dirty="0"/>
              <a:t> of the region.</a:t>
            </a:r>
          </a:p>
          <a:p>
            <a:pPr marL="0" indent="0">
              <a:buNone/>
            </a:pPr>
            <a:r>
              <a:rPr lang="en-US" sz="8000" b="1" dirty="0" smtClean="0"/>
              <a:t>Perimeter:</a:t>
            </a:r>
            <a:r>
              <a:rPr lang="en-US" sz="8000" dirty="0" smtClean="0"/>
              <a:t> The </a:t>
            </a:r>
            <a:r>
              <a:rPr lang="en-US" sz="8000" dirty="0">
                <a:solidFill>
                  <a:schemeClr val="accent1"/>
                </a:solidFill>
              </a:rPr>
              <a:t>length</a:t>
            </a:r>
            <a:r>
              <a:rPr lang="en-US" sz="8000" dirty="0"/>
              <a:t> of the </a:t>
            </a:r>
            <a:r>
              <a:rPr lang="en-US" sz="8000" dirty="0">
                <a:solidFill>
                  <a:schemeClr val="accent1"/>
                </a:solidFill>
              </a:rPr>
              <a:t>object's boundary</a:t>
            </a:r>
            <a:r>
              <a:rPr lang="en-US" sz="8000" dirty="0"/>
              <a:t>. It measures how "complex" the boundary is. An object with a jagged boundary will have a longer perimeter than a smooth object of similar area.</a:t>
            </a:r>
          </a:p>
          <a:p>
            <a:pPr marL="0" indent="0">
              <a:buNone/>
            </a:pPr>
            <a:r>
              <a:rPr lang="en-US" sz="8000" b="1" dirty="0"/>
              <a:t>Eccentricity:</a:t>
            </a:r>
            <a:r>
              <a:rPr lang="en-US" sz="8000" dirty="0"/>
              <a:t/>
            </a:r>
            <a:br>
              <a:rPr lang="en-US" sz="8000" dirty="0"/>
            </a:br>
            <a:r>
              <a:rPr lang="en-US" sz="8000" dirty="0"/>
              <a:t>Measures how </a:t>
            </a:r>
            <a:r>
              <a:rPr lang="en-US" sz="8000" dirty="0">
                <a:solidFill>
                  <a:schemeClr val="accent1"/>
                </a:solidFill>
              </a:rPr>
              <a:t>elongated</a:t>
            </a:r>
            <a:r>
              <a:rPr lang="en-US" sz="8000" dirty="0"/>
              <a:t> an object </a:t>
            </a:r>
            <a:r>
              <a:rPr lang="en-US" sz="8000" dirty="0" smtClean="0"/>
              <a:t>is.</a:t>
            </a:r>
          </a:p>
          <a:p>
            <a:pPr marL="201168" lvl="1" indent="0">
              <a:buNone/>
            </a:pPr>
            <a:r>
              <a:rPr lang="en-US" sz="8000" dirty="0" smtClean="0"/>
              <a:t>Eccentricity ≈0: The object is circular.</a:t>
            </a:r>
          </a:p>
          <a:p>
            <a:pPr marL="201168" lvl="1" indent="0">
              <a:buNone/>
            </a:pPr>
            <a:r>
              <a:rPr lang="en-US" sz="8000" dirty="0" smtClean="0"/>
              <a:t>Eccentricity ≈1: </a:t>
            </a:r>
            <a:r>
              <a:rPr lang="en-US" sz="8000" dirty="0"/>
              <a:t>The object is elongated or elliptical</a:t>
            </a:r>
            <a:r>
              <a:rPr lang="en-US" sz="8000" dirty="0" smtClean="0"/>
              <a:t>.</a:t>
            </a:r>
            <a:endParaRPr lang="en-US" sz="8000" dirty="0"/>
          </a:p>
        </p:txBody>
      </p:sp>
      <p:sp>
        <p:nvSpPr>
          <p:cNvPr id="2" name="Title 1">
            <a:extLst>
              <a:ext uri="{FF2B5EF4-FFF2-40B4-BE49-F238E27FC236}">
                <a16:creationId xmlns:a16="http://schemas.microsoft.com/office/drawing/2014/main" xmlns="" id="{F2A115AC-F6DD-4765-9553-9296098AFACF}"/>
              </a:ext>
            </a:extLst>
          </p:cNvPr>
          <p:cNvSpPr>
            <a:spLocks noGrp="1"/>
          </p:cNvSpPr>
          <p:nvPr>
            <p:ph type="title"/>
          </p:nvPr>
        </p:nvSpPr>
        <p:spPr>
          <a:xfrm>
            <a:off x="643571" y="621013"/>
            <a:ext cx="10452849" cy="910492"/>
          </a:xfrm>
        </p:spPr>
        <p:txBody>
          <a:bodyPr anchor="ctr">
            <a:normAutofit/>
          </a:bodyPr>
          <a:lstStyle/>
          <a:p>
            <a:r>
              <a:rPr lang="en-US" sz="3200" dirty="0" smtClean="0"/>
              <a:t>Cont.</a:t>
            </a:r>
            <a:endParaRPr lang="en-US" sz="3200" dirty="0"/>
          </a:p>
        </p:txBody>
      </p:sp>
    </p:spTree>
    <p:extLst>
      <p:ext uri="{BB962C8B-B14F-4D97-AF65-F5344CB8AC3E}">
        <p14:creationId xmlns:p14="http://schemas.microsoft.com/office/powerpoint/2010/main" val="83313919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786DAAE-C08D-46E3-A8CE-2D266D3974F7}"/>
              </a:ext>
            </a:extLst>
          </p:cNvPr>
          <p:cNvSpPr>
            <a:spLocks noGrp="1"/>
          </p:cNvSpPr>
          <p:nvPr>
            <p:ph idx="1"/>
          </p:nvPr>
        </p:nvSpPr>
        <p:spPr>
          <a:xfrm>
            <a:off x="675654" y="1758405"/>
            <a:ext cx="10585904" cy="4465932"/>
          </a:xfrm>
        </p:spPr>
        <p:txBody>
          <a:bodyPr>
            <a:normAutofit fontScale="25000" lnSpcReduction="20000"/>
          </a:bodyPr>
          <a:lstStyle/>
          <a:p>
            <a:pPr marL="0" indent="0">
              <a:buNone/>
            </a:pPr>
            <a:r>
              <a:rPr lang="en-US" sz="8000" b="1" dirty="0"/>
              <a:t>Solidity</a:t>
            </a:r>
            <a:r>
              <a:rPr lang="en-US" sz="8000" b="1" dirty="0" smtClean="0"/>
              <a:t>:</a:t>
            </a:r>
            <a:r>
              <a:rPr lang="en-US" sz="8000" dirty="0" smtClean="0"/>
              <a:t/>
            </a:r>
            <a:br>
              <a:rPr lang="en-US" sz="8000" dirty="0" smtClean="0"/>
            </a:br>
            <a:r>
              <a:rPr lang="en-US" sz="8000" dirty="0" smtClean="0"/>
              <a:t>Compares the </a:t>
            </a:r>
            <a:r>
              <a:rPr lang="en-US" sz="8000" dirty="0" smtClean="0">
                <a:solidFill>
                  <a:schemeClr val="accent1"/>
                </a:solidFill>
              </a:rPr>
              <a:t>area of the object </a:t>
            </a:r>
            <a:r>
              <a:rPr lang="en-US" sz="8000" dirty="0" smtClean="0"/>
              <a:t>to the area of its </a:t>
            </a:r>
            <a:r>
              <a:rPr lang="en-US" sz="8000" dirty="0" smtClean="0">
                <a:solidFill>
                  <a:schemeClr val="accent1"/>
                </a:solidFill>
              </a:rPr>
              <a:t>convex hull </a:t>
            </a:r>
            <a:r>
              <a:rPr lang="en-US" sz="8000" dirty="0" smtClean="0"/>
              <a:t>(the smallest convex shape that can enclose the object).</a:t>
            </a:r>
          </a:p>
          <a:p>
            <a:pPr marL="201168" lvl="1" indent="0">
              <a:buNone/>
            </a:pPr>
            <a:r>
              <a:rPr lang="en-US" sz="8000" dirty="0" smtClean="0"/>
              <a:t>High </a:t>
            </a:r>
            <a:r>
              <a:rPr lang="en-US" sz="8000" dirty="0"/>
              <a:t>solidity (≈</a:t>
            </a:r>
            <a:r>
              <a:rPr lang="en-US" sz="8000" dirty="0" smtClean="0"/>
              <a:t>1): </a:t>
            </a:r>
            <a:r>
              <a:rPr lang="en-US" sz="8000" dirty="0"/>
              <a:t>The object is compact and filled.</a:t>
            </a:r>
          </a:p>
          <a:p>
            <a:pPr marL="201168" lvl="1" indent="0">
              <a:buNone/>
            </a:pPr>
            <a:r>
              <a:rPr lang="en-US" sz="8000" dirty="0"/>
              <a:t>Low solidity </a:t>
            </a:r>
            <a:r>
              <a:rPr lang="en-US" sz="8000" dirty="0" smtClean="0"/>
              <a:t>(&lt;</a:t>
            </a:r>
            <a:r>
              <a:rPr lang="en-US" sz="8000" dirty="0"/>
              <a:t>1</a:t>
            </a:r>
            <a:r>
              <a:rPr lang="en-US" sz="8000" dirty="0" smtClean="0"/>
              <a:t>): </a:t>
            </a:r>
            <a:r>
              <a:rPr lang="en-US" sz="8000" dirty="0"/>
              <a:t>The object is irregular or has gaps</a:t>
            </a:r>
            <a:r>
              <a:rPr lang="en-US" sz="8000" dirty="0" smtClean="0"/>
              <a:t>.</a:t>
            </a:r>
            <a:endParaRPr lang="en-US" sz="8000" dirty="0"/>
          </a:p>
          <a:p>
            <a:pPr marL="0" indent="0">
              <a:buNone/>
            </a:pPr>
            <a:r>
              <a:rPr lang="en-US" sz="8000" b="1" dirty="0"/>
              <a:t>Circularity:</a:t>
            </a:r>
            <a:r>
              <a:rPr lang="en-US" sz="8000" dirty="0"/>
              <a:t/>
            </a:r>
            <a:br>
              <a:rPr lang="en-US" sz="8000" dirty="0"/>
            </a:br>
            <a:r>
              <a:rPr lang="en-US" sz="8000" dirty="0"/>
              <a:t>Describes how </a:t>
            </a:r>
            <a:r>
              <a:rPr lang="en-US" sz="8000" dirty="0">
                <a:solidFill>
                  <a:schemeClr val="accent1"/>
                </a:solidFill>
              </a:rPr>
              <a:t>close</a:t>
            </a:r>
            <a:r>
              <a:rPr lang="en-US" sz="8000" dirty="0"/>
              <a:t> the object is to a </a:t>
            </a:r>
            <a:r>
              <a:rPr lang="en-US" sz="8000" dirty="0">
                <a:solidFill>
                  <a:schemeClr val="accent1"/>
                </a:solidFill>
              </a:rPr>
              <a:t>perfect circle</a:t>
            </a:r>
            <a:r>
              <a:rPr lang="en-US" sz="8000" dirty="0"/>
              <a:t>.</a:t>
            </a:r>
          </a:p>
          <a:p>
            <a:pPr marL="201168" lvl="1" indent="0">
              <a:buNone/>
            </a:pPr>
            <a:r>
              <a:rPr lang="en-US" sz="8000" dirty="0"/>
              <a:t>Circularity =</a:t>
            </a:r>
            <a:r>
              <a:rPr lang="en-US" sz="8000" dirty="0" smtClean="0"/>
              <a:t>1: </a:t>
            </a:r>
            <a:r>
              <a:rPr lang="en-US" sz="8000" dirty="0"/>
              <a:t>The object is a perfect circle.</a:t>
            </a:r>
          </a:p>
          <a:p>
            <a:pPr marL="201168" lvl="1" indent="0">
              <a:buNone/>
            </a:pPr>
            <a:r>
              <a:rPr lang="en-US" sz="8000" dirty="0"/>
              <a:t>Lower values indicate irregular or elongated shapes.</a:t>
            </a:r>
          </a:p>
          <a:p>
            <a:pPr marL="0" indent="0">
              <a:buNone/>
            </a:pPr>
            <a:r>
              <a:rPr lang="en-US" sz="8000" b="1" dirty="0" smtClean="0"/>
              <a:t>Roughness:</a:t>
            </a:r>
            <a:r>
              <a:rPr lang="en-US" sz="8000" dirty="0" smtClean="0"/>
              <a:t/>
            </a:r>
            <a:br>
              <a:rPr lang="en-US" sz="8000" dirty="0" smtClean="0"/>
            </a:br>
            <a:r>
              <a:rPr lang="en-US" sz="8000" dirty="0" smtClean="0"/>
              <a:t>Quantifies </a:t>
            </a:r>
            <a:r>
              <a:rPr lang="en-US" sz="8000" dirty="0" smtClean="0">
                <a:solidFill>
                  <a:schemeClr val="accent1"/>
                </a:solidFill>
              </a:rPr>
              <a:t>boundary irregularities </a:t>
            </a:r>
            <a:r>
              <a:rPr lang="en-US" sz="8000" dirty="0" smtClean="0"/>
              <a:t>by comparing the object's perimeter to its convex hull perimeter.</a:t>
            </a:r>
          </a:p>
          <a:p>
            <a:pPr marL="0" lvl="0" indent="0">
              <a:spcBef>
                <a:spcPts val="0"/>
              </a:spcBef>
              <a:spcAft>
                <a:spcPts val="0"/>
              </a:spcAft>
              <a:buClr>
                <a:srgbClr val="FFFFFF"/>
              </a:buClr>
              <a:buSzPts val="1200"/>
              <a:buNone/>
            </a:pPr>
            <a:endParaRPr lang="en-US" kern="0" dirty="0" smtClean="0">
              <a:solidFill>
                <a:srgbClr val="FFFFFF"/>
              </a:solidFill>
              <a:latin typeface="Lato"/>
              <a:sym typeface="Lato"/>
            </a:endParaRPr>
          </a:p>
          <a:p>
            <a:pPr marL="0" lvl="0" indent="0">
              <a:spcBef>
                <a:spcPts val="0"/>
              </a:spcBef>
              <a:spcAft>
                <a:spcPts val="0"/>
              </a:spcAft>
              <a:buClr>
                <a:srgbClr val="FFFFFF"/>
              </a:buClr>
              <a:buSzPts val="1200"/>
              <a:buNone/>
            </a:pPr>
            <a:endParaRPr lang="en-US" kern="0" dirty="0" smtClean="0">
              <a:solidFill>
                <a:srgbClr val="FFFFFF"/>
              </a:solidFill>
              <a:latin typeface="Lato"/>
              <a:sym typeface="Lato"/>
            </a:endParaRPr>
          </a:p>
          <a:p>
            <a:pPr marL="0" lvl="0" indent="0">
              <a:spcBef>
                <a:spcPts val="0"/>
              </a:spcBef>
              <a:spcAft>
                <a:spcPts val="0"/>
              </a:spcAft>
              <a:buClr>
                <a:srgbClr val="000000"/>
              </a:buClr>
              <a:buSzTx/>
              <a:buNone/>
            </a:pPr>
            <a:endParaRPr lang="en-US" sz="1400" b="1" kern="0" dirty="0">
              <a:solidFill>
                <a:srgbClr val="FFFFFF"/>
              </a:solidFill>
              <a:latin typeface="Arial"/>
              <a:cs typeface="Arial"/>
              <a:sym typeface="Arial"/>
            </a:endParaRPr>
          </a:p>
          <a:p>
            <a:pPr marL="0" lvl="0" indent="0">
              <a:spcBef>
                <a:spcPts val="0"/>
              </a:spcBef>
              <a:spcAft>
                <a:spcPts val="0"/>
              </a:spcAft>
              <a:buClr>
                <a:srgbClr val="000000"/>
              </a:buClr>
              <a:buSzTx/>
              <a:buNone/>
            </a:pPr>
            <a:endParaRPr lang="en-US" sz="1400" kern="0" dirty="0">
              <a:solidFill>
                <a:srgbClr val="FFFFFF"/>
              </a:solidFill>
              <a:latin typeface="Arial"/>
              <a:cs typeface="Arial"/>
              <a:sym typeface="Arial"/>
            </a:endParaRPr>
          </a:p>
          <a:p>
            <a:pPr marL="174625" lvl="0" indent="-22225">
              <a:spcBef>
                <a:spcPts val="0"/>
              </a:spcBef>
              <a:spcAft>
                <a:spcPts val="0"/>
              </a:spcAft>
              <a:buClr>
                <a:srgbClr val="FFFFFF"/>
              </a:buClr>
              <a:buSzPts val="1200"/>
              <a:buNone/>
            </a:pPr>
            <a:endParaRPr lang="en-US" sz="1600" kern="0" dirty="0">
              <a:solidFill>
                <a:srgbClr val="FFFFFF"/>
              </a:solidFill>
              <a:latin typeface="Lato"/>
              <a:sym typeface="Lato"/>
            </a:endParaRPr>
          </a:p>
          <a:p>
            <a:pPr marL="0" lvl="0" indent="0">
              <a:spcBef>
                <a:spcPts val="0"/>
              </a:spcBef>
              <a:spcAft>
                <a:spcPts val="0"/>
              </a:spcAft>
              <a:buClr>
                <a:srgbClr val="FFFFFF"/>
              </a:buClr>
              <a:buSzPts val="1200"/>
              <a:buNone/>
            </a:pPr>
            <a:endParaRPr lang="en-US" kern="0" dirty="0">
              <a:solidFill>
                <a:srgbClr val="FFFFFF"/>
              </a:solidFill>
              <a:latin typeface="Lato"/>
              <a:sym typeface="Lato"/>
            </a:endParaRPr>
          </a:p>
        </p:txBody>
      </p:sp>
      <p:sp>
        <p:nvSpPr>
          <p:cNvPr id="2" name="Title 1">
            <a:extLst>
              <a:ext uri="{FF2B5EF4-FFF2-40B4-BE49-F238E27FC236}">
                <a16:creationId xmlns:a16="http://schemas.microsoft.com/office/drawing/2014/main" xmlns="" id="{F2A115AC-F6DD-4765-9553-9296098AFACF}"/>
              </a:ext>
            </a:extLst>
          </p:cNvPr>
          <p:cNvSpPr>
            <a:spLocks noGrp="1"/>
          </p:cNvSpPr>
          <p:nvPr>
            <p:ph type="title"/>
          </p:nvPr>
        </p:nvSpPr>
        <p:spPr>
          <a:xfrm>
            <a:off x="579403" y="733308"/>
            <a:ext cx="10452849" cy="910492"/>
          </a:xfrm>
        </p:spPr>
        <p:txBody>
          <a:bodyPr anchor="ctr">
            <a:normAutofit/>
          </a:bodyPr>
          <a:lstStyle/>
          <a:p>
            <a:r>
              <a:rPr lang="en-US" sz="3200" dirty="0" smtClean="0"/>
              <a:t>Cont.</a:t>
            </a:r>
            <a:endParaRPr lang="en-US" sz="32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8757" y="0"/>
            <a:ext cx="4663241" cy="1961364"/>
          </a:xfrm>
          <a:prstGeom prst="rect">
            <a:avLst/>
          </a:prstGeom>
        </p:spPr>
      </p:pic>
    </p:spTree>
    <p:extLst>
      <p:ext uri="{BB962C8B-B14F-4D97-AF65-F5344CB8AC3E}">
        <p14:creationId xmlns:p14="http://schemas.microsoft.com/office/powerpoint/2010/main" val="19531017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786DAAE-C08D-46E3-A8CE-2D266D3974F7}"/>
              </a:ext>
            </a:extLst>
          </p:cNvPr>
          <p:cNvSpPr>
            <a:spLocks noGrp="1"/>
          </p:cNvSpPr>
          <p:nvPr>
            <p:ph idx="1"/>
          </p:nvPr>
        </p:nvSpPr>
        <p:spPr>
          <a:xfrm>
            <a:off x="881529" y="1751720"/>
            <a:ext cx="10452848" cy="4395079"/>
          </a:xfrm>
        </p:spPr>
        <p:txBody>
          <a:bodyPr>
            <a:normAutofit fontScale="92500" lnSpcReduction="20000"/>
          </a:bodyPr>
          <a:lstStyle/>
          <a:p>
            <a:pPr marL="0" indent="0">
              <a:buNone/>
            </a:pPr>
            <a:r>
              <a:rPr lang="en-US" b="1" dirty="0"/>
              <a:t>Hu Moments</a:t>
            </a:r>
            <a:r>
              <a:rPr lang="en-US" dirty="0" smtClean="0"/>
              <a:t>:</a:t>
            </a:r>
          </a:p>
          <a:p>
            <a:pPr marL="0" indent="0">
              <a:buNone/>
            </a:pPr>
            <a:r>
              <a:rPr lang="en-US" sz="2100" dirty="0"/>
              <a:t>Hu Moments </a:t>
            </a:r>
            <a:r>
              <a:rPr lang="en-US" dirty="0"/>
              <a:t>are a set of </a:t>
            </a:r>
            <a:r>
              <a:rPr lang="en-US" b="1" dirty="0">
                <a:solidFill>
                  <a:schemeClr val="accent1"/>
                </a:solidFill>
              </a:rPr>
              <a:t>seven shape descriptors</a:t>
            </a:r>
            <a:r>
              <a:rPr lang="en-US" dirty="0">
                <a:solidFill>
                  <a:schemeClr val="accent1"/>
                </a:solidFill>
              </a:rPr>
              <a:t> </a:t>
            </a:r>
            <a:r>
              <a:rPr lang="en-US" dirty="0"/>
              <a:t>derived from image </a:t>
            </a:r>
            <a:r>
              <a:rPr lang="en-US" b="1" dirty="0"/>
              <a:t>moments</a:t>
            </a:r>
            <a:r>
              <a:rPr lang="en-US" dirty="0"/>
              <a:t>, which capture </a:t>
            </a:r>
            <a:r>
              <a:rPr lang="en-US" dirty="0">
                <a:solidFill>
                  <a:schemeClr val="accent1"/>
                </a:solidFill>
              </a:rPr>
              <a:t>spatial information </a:t>
            </a:r>
            <a:r>
              <a:rPr lang="en-US" dirty="0"/>
              <a:t>about the </a:t>
            </a:r>
            <a:r>
              <a:rPr lang="en-US" dirty="0">
                <a:solidFill>
                  <a:schemeClr val="accent1"/>
                </a:solidFill>
              </a:rPr>
              <a:t>pixel intensities </a:t>
            </a:r>
            <a:r>
              <a:rPr lang="en-US" dirty="0"/>
              <a:t>of an object in an image</a:t>
            </a:r>
            <a:br>
              <a:rPr lang="en-US" dirty="0"/>
            </a:br>
            <a:r>
              <a:rPr lang="en-US" dirty="0"/>
              <a:t>Derived from moments of the </a:t>
            </a:r>
            <a:r>
              <a:rPr lang="en-US" dirty="0" smtClean="0"/>
              <a:t>image</a:t>
            </a:r>
            <a:r>
              <a:rPr lang="en-US" dirty="0"/>
              <a:t>.</a:t>
            </a:r>
          </a:p>
          <a:p>
            <a:pPr marL="0" indent="0">
              <a:buNone/>
            </a:pPr>
            <a:r>
              <a:rPr lang="en-US" dirty="0"/>
              <a:t>Hu Moments=∑[Moments of pixel intensities]/</a:t>
            </a:r>
            <a:r>
              <a:rPr lang="en-US" dirty="0" smtClean="0"/>
              <a:t>n</a:t>
            </a:r>
          </a:p>
          <a:p>
            <a:pPr marL="0" indent="0">
              <a:buNone/>
            </a:pPr>
            <a:endParaRPr lang="en-US" dirty="0"/>
          </a:p>
          <a:p>
            <a:pPr marL="0" indent="0">
              <a:buNone/>
            </a:pPr>
            <a:r>
              <a:rPr lang="en-US" b="1" dirty="0" smtClean="0">
                <a:solidFill>
                  <a:schemeClr val="accent1"/>
                </a:solidFill>
              </a:rPr>
              <a:t>Edge </a:t>
            </a:r>
            <a:r>
              <a:rPr lang="en-US" b="1" dirty="0">
                <a:solidFill>
                  <a:schemeClr val="accent1"/>
                </a:solidFill>
              </a:rPr>
              <a:t>Features</a:t>
            </a:r>
          </a:p>
          <a:p>
            <a:pPr marL="0" indent="0">
              <a:buNone/>
            </a:pPr>
            <a:r>
              <a:rPr lang="en-US" b="1" dirty="0" smtClean="0"/>
              <a:t>Edge </a:t>
            </a:r>
            <a:r>
              <a:rPr lang="en-US" b="1" dirty="0"/>
              <a:t>Density</a:t>
            </a:r>
            <a:r>
              <a:rPr lang="en-US" dirty="0"/>
              <a:t>:</a:t>
            </a:r>
            <a:br>
              <a:rPr lang="en-US" dirty="0"/>
            </a:br>
            <a:r>
              <a:rPr lang="en-US" dirty="0"/>
              <a:t>Proportion of </a:t>
            </a:r>
            <a:r>
              <a:rPr lang="en-US" dirty="0">
                <a:solidFill>
                  <a:schemeClr val="accent1"/>
                </a:solidFill>
              </a:rPr>
              <a:t>edge pixels </a:t>
            </a:r>
            <a:r>
              <a:rPr lang="en-US" dirty="0"/>
              <a:t>in the image: </a:t>
            </a:r>
            <a:r>
              <a:rPr lang="en-US" dirty="0" smtClean="0"/>
              <a:t>  Edge-Density=Number</a:t>
            </a:r>
            <a:r>
              <a:rPr lang="en-US" dirty="0"/>
              <a:t> of Edge </a:t>
            </a:r>
            <a:r>
              <a:rPr lang="en-US" dirty="0" smtClean="0"/>
              <a:t>Pixels/Total</a:t>
            </a:r>
            <a:r>
              <a:rPr lang="en-US" dirty="0"/>
              <a:t> </a:t>
            </a:r>
            <a:endParaRPr lang="en-US" dirty="0" smtClean="0"/>
          </a:p>
          <a:p>
            <a:pPr marL="0" indent="0">
              <a:buNone/>
            </a:pPr>
            <a:endParaRPr lang="en-US" dirty="0" smtClean="0"/>
          </a:p>
          <a:p>
            <a:pPr marL="0" indent="0">
              <a:buNone/>
            </a:pPr>
            <a:r>
              <a:rPr lang="en-US" dirty="0" smtClean="0"/>
              <a:t>Total </a:t>
            </a:r>
            <a:r>
              <a:rPr lang="en-US" dirty="0" smtClean="0">
                <a:solidFill>
                  <a:schemeClr val="accent1"/>
                </a:solidFill>
              </a:rPr>
              <a:t>Feature length </a:t>
            </a:r>
            <a:r>
              <a:rPr lang="en-US" dirty="0" smtClean="0"/>
              <a:t>is </a:t>
            </a:r>
            <a:r>
              <a:rPr lang="en-US" dirty="0" smtClean="0">
                <a:solidFill>
                  <a:schemeClr val="accent1"/>
                </a:solidFill>
              </a:rPr>
              <a:t>43</a:t>
            </a:r>
            <a:r>
              <a:rPr lang="en-US" dirty="0" smtClean="0"/>
              <a:t>.</a:t>
            </a:r>
          </a:p>
          <a:p>
            <a:pPr marL="0" indent="0">
              <a:buNone/>
            </a:pPr>
            <a:endParaRPr lang="en-US" b="1" dirty="0" smtClean="0">
              <a:solidFill>
                <a:schemeClr val="accent1"/>
              </a:solidFill>
            </a:endParaRPr>
          </a:p>
          <a:p>
            <a:pPr marL="0" indent="0">
              <a:spcBef>
                <a:spcPts val="0"/>
              </a:spcBef>
              <a:buClr>
                <a:srgbClr val="FFFFFF"/>
              </a:buClr>
              <a:buSzPts val="1200"/>
              <a:buNone/>
            </a:pPr>
            <a:endParaRPr lang="en-US" kern="0" dirty="0">
              <a:solidFill>
                <a:srgbClr val="FFFFFF"/>
              </a:solidFill>
              <a:latin typeface="Lato"/>
              <a:sym typeface="Lato"/>
            </a:endParaRPr>
          </a:p>
        </p:txBody>
      </p:sp>
      <p:sp>
        <p:nvSpPr>
          <p:cNvPr id="2" name="Title 1">
            <a:extLst>
              <a:ext uri="{FF2B5EF4-FFF2-40B4-BE49-F238E27FC236}">
                <a16:creationId xmlns:a16="http://schemas.microsoft.com/office/drawing/2014/main" xmlns="" id="{F2A115AC-F6DD-4765-9553-9296098AFACF}"/>
              </a:ext>
            </a:extLst>
          </p:cNvPr>
          <p:cNvSpPr>
            <a:spLocks noGrp="1"/>
          </p:cNvSpPr>
          <p:nvPr>
            <p:ph type="title"/>
          </p:nvPr>
        </p:nvSpPr>
        <p:spPr/>
        <p:txBody>
          <a:bodyPr anchor="ctr">
            <a:normAutofit/>
          </a:bodyPr>
          <a:lstStyle/>
          <a:p>
            <a:r>
              <a:rPr lang="en-US" sz="3200" dirty="0" smtClean="0"/>
              <a:t>Cont.</a:t>
            </a:r>
            <a:endParaRPr lang="en-US" sz="3200" dirty="0"/>
          </a:p>
        </p:txBody>
      </p:sp>
    </p:spTree>
    <p:extLst>
      <p:ext uri="{BB962C8B-B14F-4D97-AF65-F5344CB8AC3E}">
        <p14:creationId xmlns:p14="http://schemas.microsoft.com/office/powerpoint/2010/main" val="276264531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9637" y="1776261"/>
            <a:ext cx="4393415" cy="3002359"/>
          </a:xfrm>
        </p:spPr>
        <p:txBody>
          <a:bodyPr/>
          <a:lstStyle/>
          <a:p>
            <a:r>
              <a:rPr lang="en-US" dirty="0" smtClean="0">
                <a:solidFill>
                  <a:schemeClr val="accent1"/>
                </a:solidFill>
              </a:rPr>
              <a:t>Exploratory Analysis</a:t>
            </a:r>
            <a:endParaRPr lang="en-US" dirty="0">
              <a:solidFill>
                <a:schemeClr val="accent1"/>
              </a:solidFill>
            </a:endParaRPr>
          </a:p>
        </p:txBody>
      </p:sp>
      <p:sp>
        <p:nvSpPr>
          <p:cNvPr id="3" name="AutoShape 2" descr="Feature Engineering for Machine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What Are Feature Engineering Techniques for Beginners in Machine Learning?  - Cohorte Project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8" name="Picture 2" descr="Exploratory Data Analysis Images - Free Download on Freepi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75" y="0"/>
            <a:ext cx="8049962" cy="6846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41844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786DAAE-C08D-46E3-A8CE-2D266D3974F7}"/>
              </a:ext>
            </a:extLst>
          </p:cNvPr>
          <p:cNvSpPr>
            <a:spLocks noGrp="1"/>
          </p:cNvSpPr>
          <p:nvPr>
            <p:ph idx="1"/>
          </p:nvPr>
        </p:nvSpPr>
        <p:spPr/>
        <p:txBody>
          <a:bodyPr>
            <a:normAutofit/>
          </a:bodyPr>
          <a:lstStyle/>
          <a:p>
            <a:pPr marL="0" lvl="0" indent="0">
              <a:spcBef>
                <a:spcPts val="0"/>
              </a:spcBef>
              <a:spcAft>
                <a:spcPts val="0"/>
              </a:spcAft>
              <a:buClr>
                <a:srgbClr val="FFFFFF"/>
              </a:buClr>
              <a:buSzPts val="1200"/>
              <a:buNone/>
            </a:pPr>
            <a:r>
              <a:rPr lang="en-US" b="1" dirty="0" smtClean="0"/>
              <a:t>Skew-ness</a:t>
            </a:r>
            <a:r>
              <a:rPr lang="en-US" dirty="0" smtClean="0"/>
              <a:t> </a:t>
            </a:r>
            <a:r>
              <a:rPr lang="en-US" dirty="0"/>
              <a:t>measures the </a:t>
            </a:r>
            <a:r>
              <a:rPr lang="en-US" dirty="0">
                <a:solidFill>
                  <a:schemeClr val="accent1"/>
                </a:solidFill>
              </a:rPr>
              <a:t>asymmetry</a:t>
            </a:r>
            <a:r>
              <a:rPr lang="en-US" dirty="0"/>
              <a:t> of the </a:t>
            </a:r>
            <a:r>
              <a:rPr lang="en-US" dirty="0">
                <a:solidFill>
                  <a:schemeClr val="accent1"/>
                </a:solidFill>
              </a:rPr>
              <a:t>data distribution</a:t>
            </a:r>
            <a:r>
              <a:rPr lang="en-US" dirty="0"/>
              <a:t>. If the data in the image is </a:t>
            </a:r>
            <a:r>
              <a:rPr lang="en-US" b="1" dirty="0">
                <a:solidFill>
                  <a:schemeClr val="accent1"/>
                </a:solidFill>
              </a:rPr>
              <a:t>uniform</a:t>
            </a:r>
            <a:r>
              <a:rPr lang="en-US" dirty="0"/>
              <a:t> (i.e., all pixel values are the same), it could lead to a </a:t>
            </a:r>
            <a:r>
              <a:rPr lang="en-US" b="1" dirty="0">
                <a:solidFill>
                  <a:schemeClr val="accent1"/>
                </a:solidFill>
              </a:rPr>
              <a:t>zero variance</a:t>
            </a:r>
            <a:r>
              <a:rPr lang="en-US" dirty="0">
                <a:solidFill>
                  <a:schemeClr val="accent1"/>
                </a:solidFill>
              </a:rPr>
              <a:t> </a:t>
            </a:r>
            <a:r>
              <a:rPr lang="en-US" dirty="0"/>
              <a:t>or an undefined </a:t>
            </a:r>
            <a:r>
              <a:rPr lang="en-US" dirty="0" smtClean="0"/>
              <a:t>skew-ness</a:t>
            </a:r>
            <a:r>
              <a:rPr lang="en-US" dirty="0"/>
              <a:t>, causing the result to be </a:t>
            </a:r>
            <a:r>
              <a:rPr lang="en-US" dirty="0">
                <a:solidFill>
                  <a:schemeClr val="accent1"/>
                </a:solidFill>
              </a:rPr>
              <a:t>null or undefined</a:t>
            </a:r>
            <a:r>
              <a:rPr lang="en-US" dirty="0" smtClean="0"/>
              <a:t>.</a:t>
            </a:r>
          </a:p>
          <a:p>
            <a:pPr marL="0" lvl="0" indent="0">
              <a:spcBef>
                <a:spcPts val="0"/>
              </a:spcBef>
              <a:spcAft>
                <a:spcPts val="0"/>
              </a:spcAft>
              <a:buClr>
                <a:srgbClr val="FFFFFF"/>
              </a:buClr>
              <a:buSzPts val="1200"/>
              <a:buNone/>
            </a:pPr>
            <a:endParaRPr lang="en-US" b="1" dirty="0"/>
          </a:p>
          <a:p>
            <a:pPr marL="0" lvl="0" indent="0">
              <a:spcBef>
                <a:spcPts val="0"/>
              </a:spcBef>
              <a:spcAft>
                <a:spcPts val="0"/>
              </a:spcAft>
              <a:buClr>
                <a:srgbClr val="FFFFFF"/>
              </a:buClr>
              <a:buSzPts val="1200"/>
              <a:buNone/>
            </a:pPr>
            <a:r>
              <a:rPr lang="en-US" b="1" dirty="0" smtClean="0"/>
              <a:t>Roughness</a:t>
            </a:r>
            <a:r>
              <a:rPr lang="en-US" dirty="0" smtClean="0"/>
              <a:t> </a:t>
            </a:r>
            <a:r>
              <a:rPr lang="en-US" dirty="0"/>
              <a:t>typically involves calculating the </a:t>
            </a:r>
            <a:r>
              <a:rPr lang="en-US" dirty="0">
                <a:solidFill>
                  <a:schemeClr val="accent1"/>
                </a:solidFill>
              </a:rPr>
              <a:t>variation</a:t>
            </a:r>
            <a:r>
              <a:rPr lang="en-US" dirty="0"/>
              <a:t> in </a:t>
            </a:r>
            <a:r>
              <a:rPr lang="en-US" dirty="0">
                <a:solidFill>
                  <a:schemeClr val="accent1"/>
                </a:solidFill>
              </a:rPr>
              <a:t>pixel intensities </a:t>
            </a:r>
            <a:r>
              <a:rPr lang="en-US" dirty="0"/>
              <a:t>across the image. If the image is </a:t>
            </a:r>
            <a:r>
              <a:rPr lang="en-US" b="1" dirty="0"/>
              <a:t>entirely smooth</a:t>
            </a:r>
            <a:r>
              <a:rPr lang="en-US" dirty="0"/>
              <a:t> (i.e., pixel values are identical), roughness might be </a:t>
            </a:r>
            <a:r>
              <a:rPr lang="en-US" dirty="0" smtClean="0">
                <a:solidFill>
                  <a:schemeClr val="accent1"/>
                </a:solidFill>
              </a:rPr>
              <a:t>ill-defined.</a:t>
            </a:r>
          </a:p>
          <a:p>
            <a:pPr marL="0" lvl="0" indent="0">
              <a:spcBef>
                <a:spcPts val="0"/>
              </a:spcBef>
              <a:spcAft>
                <a:spcPts val="0"/>
              </a:spcAft>
              <a:buClr>
                <a:srgbClr val="FFFFFF"/>
              </a:buClr>
              <a:buSzPts val="1200"/>
              <a:buNone/>
            </a:pPr>
            <a:endParaRPr lang="en-US" kern="0" dirty="0">
              <a:solidFill>
                <a:schemeClr val="accent1"/>
              </a:solidFill>
              <a:latin typeface="Lato"/>
              <a:sym typeface="Lato"/>
            </a:endParaRPr>
          </a:p>
          <a:p>
            <a:pPr marL="0" lvl="0" indent="0">
              <a:spcBef>
                <a:spcPts val="0"/>
              </a:spcBef>
              <a:spcAft>
                <a:spcPts val="0"/>
              </a:spcAft>
              <a:buClr>
                <a:srgbClr val="FFFFFF"/>
              </a:buClr>
              <a:buSzPts val="1200"/>
              <a:buNone/>
            </a:pPr>
            <a:endParaRPr lang="en-US" kern="0" dirty="0">
              <a:solidFill>
                <a:srgbClr val="FFFFFF"/>
              </a:solidFill>
              <a:latin typeface="Lato"/>
              <a:sym typeface="Lato"/>
            </a:endParaRPr>
          </a:p>
        </p:txBody>
      </p:sp>
      <p:sp>
        <p:nvSpPr>
          <p:cNvPr id="2" name="Title 1">
            <a:extLst>
              <a:ext uri="{FF2B5EF4-FFF2-40B4-BE49-F238E27FC236}">
                <a16:creationId xmlns:a16="http://schemas.microsoft.com/office/drawing/2014/main" xmlns="" id="{F2A115AC-F6DD-4765-9553-9296098AFACF}"/>
              </a:ext>
            </a:extLst>
          </p:cNvPr>
          <p:cNvSpPr>
            <a:spLocks noGrp="1"/>
          </p:cNvSpPr>
          <p:nvPr>
            <p:ph type="title"/>
          </p:nvPr>
        </p:nvSpPr>
        <p:spPr/>
        <p:txBody>
          <a:bodyPr anchor="ctr">
            <a:normAutofit/>
          </a:bodyPr>
          <a:lstStyle/>
          <a:p>
            <a:r>
              <a:rPr lang="en-US" sz="3200" dirty="0" smtClean="0"/>
              <a:t>Handling Missing Values</a:t>
            </a:r>
            <a:endParaRPr lang="en-US" sz="32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639" y="4874079"/>
            <a:ext cx="10047706" cy="1036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39583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A115AC-F6DD-4765-9553-9296098AFACF}"/>
              </a:ext>
            </a:extLst>
          </p:cNvPr>
          <p:cNvSpPr>
            <a:spLocks noGrp="1"/>
          </p:cNvSpPr>
          <p:nvPr>
            <p:ph type="title"/>
          </p:nvPr>
        </p:nvSpPr>
        <p:spPr>
          <a:xfrm>
            <a:off x="328172" y="428451"/>
            <a:ext cx="10452849" cy="910492"/>
          </a:xfrm>
        </p:spPr>
        <p:txBody>
          <a:bodyPr anchor="ctr">
            <a:normAutofit/>
          </a:bodyPr>
          <a:lstStyle/>
          <a:p>
            <a:r>
              <a:rPr lang="en-US" sz="3200" dirty="0" smtClean="0"/>
              <a:t>Correlation Matrix</a:t>
            </a:r>
            <a:endParaRPr lang="en-US" sz="32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36560" y="1061356"/>
            <a:ext cx="7630895" cy="5796643"/>
          </a:xfrm>
          <a:prstGeom prst="rect">
            <a:avLst/>
          </a:prstGeom>
        </p:spPr>
      </p:pic>
      <p:sp>
        <p:nvSpPr>
          <p:cNvPr id="5" name="Rectangle 4"/>
          <p:cNvSpPr/>
          <p:nvPr/>
        </p:nvSpPr>
        <p:spPr>
          <a:xfrm>
            <a:off x="718457" y="1714501"/>
            <a:ext cx="2792186" cy="3804557"/>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r>
              <a:rPr lang="en-US" dirty="0" smtClean="0">
                <a:solidFill>
                  <a:schemeClr val="accent1"/>
                </a:solidFill>
              </a:rPr>
              <a:t>Dark Red Color : </a:t>
            </a:r>
          </a:p>
          <a:p>
            <a:r>
              <a:rPr lang="en-US" dirty="0" smtClean="0"/>
              <a:t>Feature are positive correlated to each other.</a:t>
            </a:r>
          </a:p>
          <a:p>
            <a:endParaRPr lang="en-US" dirty="0"/>
          </a:p>
          <a:p>
            <a:endParaRPr lang="en-US" dirty="0" smtClean="0"/>
          </a:p>
          <a:p>
            <a:endParaRPr lang="en-US" dirty="0"/>
          </a:p>
          <a:p>
            <a:endParaRPr lang="en-US" dirty="0" smtClean="0"/>
          </a:p>
          <a:p>
            <a:r>
              <a:rPr lang="en-US" dirty="0" smtClean="0">
                <a:solidFill>
                  <a:schemeClr val="accent1"/>
                </a:solidFill>
              </a:rPr>
              <a:t>Dark Blue: </a:t>
            </a:r>
          </a:p>
          <a:p>
            <a:r>
              <a:rPr lang="en-US" dirty="0" smtClean="0"/>
              <a:t>Features are negatively related to each other</a:t>
            </a:r>
          </a:p>
        </p:txBody>
      </p:sp>
    </p:spTree>
    <p:extLst>
      <p:ext uri="{BB962C8B-B14F-4D97-AF65-F5344CB8AC3E}">
        <p14:creationId xmlns:p14="http://schemas.microsoft.com/office/powerpoint/2010/main" val="194978021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A115AC-F6DD-4765-9553-9296098AFACF}"/>
              </a:ext>
            </a:extLst>
          </p:cNvPr>
          <p:cNvSpPr>
            <a:spLocks noGrp="1"/>
          </p:cNvSpPr>
          <p:nvPr>
            <p:ph type="title"/>
          </p:nvPr>
        </p:nvSpPr>
        <p:spPr>
          <a:xfrm>
            <a:off x="328172" y="685125"/>
            <a:ext cx="4628839" cy="1223886"/>
          </a:xfrm>
        </p:spPr>
        <p:txBody>
          <a:bodyPr anchor="ctr">
            <a:normAutofit/>
          </a:bodyPr>
          <a:lstStyle/>
          <a:p>
            <a:r>
              <a:rPr lang="en-US" dirty="0" smtClean="0"/>
              <a:t>Histogram</a:t>
            </a:r>
            <a:br>
              <a:rPr lang="en-US" dirty="0" smtClean="0"/>
            </a:br>
            <a:r>
              <a:rPr lang="en-US" dirty="0" smtClean="0"/>
              <a:t>Data Distribution</a:t>
            </a:r>
            <a:endParaRPr lang="en-US" sz="32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22005" y="0"/>
            <a:ext cx="6861448" cy="6858000"/>
          </a:xfrm>
          <a:prstGeom prst="rect">
            <a:avLst/>
          </a:prstGeom>
        </p:spPr>
      </p:pic>
    </p:spTree>
    <p:extLst>
      <p:ext uri="{BB962C8B-B14F-4D97-AF65-F5344CB8AC3E}">
        <p14:creationId xmlns:p14="http://schemas.microsoft.com/office/powerpoint/2010/main" val="41528021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FDDF5302-8BAF-DD47-A375-773B74B64955}"/>
              </a:ext>
            </a:extLst>
          </p:cNvPr>
          <p:cNvSpPr>
            <a:spLocks noGrp="1"/>
          </p:cNvSpPr>
          <p:nvPr>
            <p:ph type="title"/>
          </p:nvPr>
        </p:nvSpPr>
        <p:spPr>
          <a:xfrm>
            <a:off x="261878" y="1633873"/>
            <a:ext cx="6077137" cy="3639682"/>
          </a:xfrm>
        </p:spPr>
        <p:txBody>
          <a:bodyPr>
            <a:normAutofit/>
          </a:bodyPr>
          <a:lstStyle/>
          <a:p>
            <a:r>
              <a:rPr lang="en-US" sz="3600" dirty="0"/>
              <a:t>             </a:t>
            </a:r>
            <a:r>
              <a:rPr lang="en-US" sz="3600" dirty="0" smtClean="0"/>
              <a:t>01</a:t>
            </a:r>
            <a:br>
              <a:rPr lang="en-US" sz="3600" dirty="0" smtClean="0"/>
            </a:br>
            <a:r>
              <a:rPr lang="en-US" sz="3600" dirty="0"/>
              <a:t/>
            </a:r>
            <a:br>
              <a:rPr lang="en-US" sz="3600" dirty="0"/>
            </a:br>
            <a:r>
              <a:rPr lang="en-US" sz="3600" dirty="0"/>
              <a:t/>
            </a:r>
            <a:br>
              <a:rPr lang="en-US" sz="3600" dirty="0"/>
            </a:br>
            <a:r>
              <a:rPr lang="en-US" sz="3600" dirty="0"/>
              <a:t>   </a:t>
            </a:r>
            <a:r>
              <a:rPr lang="en-US" sz="3600" dirty="0">
                <a:latin typeface="Times New Roman" panose="02020603050405020304" pitchFamily="18" charset="0"/>
                <a:cs typeface="Times New Roman" panose="02020603050405020304" pitchFamily="18" charset="0"/>
              </a:rPr>
              <a:t>Introduction</a:t>
            </a:r>
          </a:p>
        </p:txBody>
      </p:sp>
    </p:spTree>
    <p:extLst>
      <p:ext uri="{BB962C8B-B14F-4D97-AF65-F5344CB8AC3E}">
        <p14:creationId xmlns:p14="http://schemas.microsoft.com/office/powerpoint/2010/main" val="251533001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0049" y="1824387"/>
            <a:ext cx="4393415" cy="3002359"/>
          </a:xfrm>
        </p:spPr>
        <p:txBody>
          <a:bodyPr/>
          <a:lstStyle/>
          <a:p>
            <a:r>
              <a:rPr lang="en-US" dirty="0" smtClean="0">
                <a:solidFill>
                  <a:schemeClr val="tx1"/>
                </a:solidFill>
              </a:rPr>
              <a:t>Feature Transformation</a:t>
            </a:r>
            <a:endParaRPr lang="en-US" dirty="0">
              <a:solidFill>
                <a:schemeClr val="tx1"/>
              </a:solidFill>
            </a:endParaRPr>
          </a:p>
        </p:txBody>
      </p:sp>
      <p:sp>
        <p:nvSpPr>
          <p:cNvPr id="3" name="AutoShape 2" descr="Feature Engineering for Machine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What Are Feature Engineering Techniques for Beginners in Machine Learning?  - Cohorte Project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18" name="Picture 2" descr="Feature Transformation for Machine Learning, a Beginners Guide | by Rebecca  Vickery | vickdata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5045679" y="-2792415"/>
            <a:ext cx="13294328" cy="9650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84604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786DAAE-C08D-46E3-A8CE-2D266D3974F7}"/>
              </a:ext>
            </a:extLst>
          </p:cNvPr>
          <p:cNvSpPr>
            <a:spLocks noGrp="1"/>
          </p:cNvSpPr>
          <p:nvPr>
            <p:ph idx="1"/>
          </p:nvPr>
        </p:nvSpPr>
        <p:spPr>
          <a:xfrm>
            <a:off x="1026695" y="1636295"/>
            <a:ext cx="10358482" cy="4327976"/>
          </a:xfrm>
        </p:spPr>
        <p:txBody>
          <a:bodyPr>
            <a:normAutofit/>
          </a:bodyPr>
          <a:lstStyle/>
          <a:p>
            <a:pPr marL="0" lvl="0" indent="0">
              <a:spcBef>
                <a:spcPts val="0"/>
              </a:spcBef>
              <a:spcAft>
                <a:spcPts val="0"/>
              </a:spcAft>
              <a:buClr>
                <a:srgbClr val="000000"/>
              </a:buClr>
              <a:buSzTx/>
              <a:buNone/>
            </a:pPr>
            <a:endParaRPr lang="en-US" sz="1400" b="1" kern="0" dirty="0">
              <a:latin typeface="Arial"/>
              <a:cs typeface="Arial"/>
              <a:sym typeface="Arial"/>
            </a:endParaRPr>
          </a:p>
          <a:p>
            <a:pPr marL="0" lvl="0" indent="0">
              <a:spcBef>
                <a:spcPts val="0"/>
              </a:spcBef>
              <a:spcAft>
                <a:spcPts val="0"/>
              </a:spcAft>
              <a:buClr>
                <a:srgbClr val="000000"/>
              </a:buClr>
              <a:buSzTx/>
              <a:buNone/>
            </a:pPr>
            <a:endParaRPr lang="en-US" sz="1400" b="1" kern="0" dirty="0">
              <a:latin typeface="Arial"/>
              <a:cs typeface="Arial"/>
              <a:sym typeface="Arial"/>
            </a:endParaRPr>
          </a:p>
          <a:p>
            <a:pPr marL="0" lvl="0" indent="0">
              <a:spcBef>
                <a:spcPts val="0"/>
              </a:spcBef>
              <a:spcAft>
                <a:spcPts val="0"/>
              </a:spcAft>
              <a:buClr>
                <a:srgbClr val="000000"/>
              </a:buClr>
              <a:buSzTx/>
              <a:buNone/>
            </a:pPr>
            <a:endParaRPr lang="en-US" sz="1400" kern="0" dirty="0">
              <a:latin typeface="Arial"/>
              <a:cs typeface="Arial"/>
              <a:sym typeface="Arial"/>
            </a:endParaRPr>
          </a:p>
          <a:p>
            <a:pPr marL="174625" lvl="0" indent="-22225">
              <a:spcBef>
                <a:spcPts val="0"/>
              </a:spcBef>
              <a:spcAft>
                <a:spcPts val="0"/>
              </a:spcAft>
              <a:buClr>
                <a:srgbClr val="FFFFFF"/>
              </a:buClr>
              <a:buSzPts val="1200"/>
              <a:buNone/>
            </a:pPr>
            <a:endParaRPr lang="en-US" sz="1600" kern="0" dirty="0">
              <a:solidFill>
                <a:srgbClr val="FFFFFF"/>
              </a:solidFill>
              <a:latin typeface="Lato"/>
              <a:sym typeface="Lato"/>
            </a:endParaRPr>
          </a:p>
          <a:p>
            <a:pPr marL="0" lvl="0" indent="0">
              <a:spcBef>
                <a:spcPts val="0"/>
              </a:spcBef>
              <a:spcAft>
                <a:spcPts val="0"/>
              </a:spcAft>
              <a:buClr>
                <a:srgbClr val="FFFFFF"/>
              </a:buClr>
              <a:buSzPts val="1200"/>
              <a:buNone/>
            </a:pPr>
            <a:endParaRPr lang="en-US" kern="0" dirty="0">
              <a:solidFill>
                <a:srgbClr val="FFFFFF"/>
              </a:solidFill>
              <a:latin typeface="Lato"/>
              <a:sym typeface="Lato"/>
            </a:endParaRPr>
          </a:p>
        </p:txBody>
      </p:sp>
      <p:sp>
        <p:nvSpPr>
          <p:cNvPr id="2" name="Title 1">
            <a:extLst>
              <a:ext uri="{FF2B5EF4-FFF2-40B4-BE49-F238E27FC236}">
                <a16:creationId xmlns:a16="http://schemas.microsoft.com/office/drawing/2014/main" xmlns="" id="{F2A115AC-F6DD-4765-9553-9296098AFACF}"/>
              </a:ext>
            </a:extLst>
          </p:cNvPr>
          <p:cNvSpPr>
            <a:spLocks noGrp="1"/>
          </p:cNvSpPr>
          <p:nvPr>
            <p:ph type="title"/>
          </p:nvPr>
        </p:nvSpPr>
        <p:spPr/>
        <p:txBody>
          <a:bodyPr anchor="ctr">
            <a:normAutofit/>
          </a:bodyPr>
          <a:lstStyle/>
          <a:p>
            <a:r>
              <a:rPr lang="en-US" dirty="0"/>
              <a:t>Feature scaling and transformation</a:t>
            </a:r>
            <a:endParaRPr lang="en-US" sz="3200" dirty="0"/>
          </a:p>
        </p:txBody>
      </p:sp>
      <p:sp>
        <p:nvSpPr>
          <p:cNvPr id="6" name="Rectangle 5"/>
          <p:cNvSpPr/>
          <p:nvPr/>
        </p:nvSpPr>
        <p:spPr>
          <a:xfrm>
            <a:off x="703179" y="1935748"/>
            <a:ext cx="10490200" cy="424180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b="1" dirty="0">
              <a:solidFill>
                <a:schemeClr val="accent1"/>
              </a:solidFill>
            </a:endParaRPr>
          </a:p>
          <a:p>
            <a:endParaRPr lang="en-US" b="1" dirty="0" smtClean="0">
              <a:solidFill>
                <a:schemeClr val="accent1"/>
              </a:solidFill>
            </a:endParaRPr>
          </a:p>
          <a:p>
            <a:r>
              <a:rPr lang="en-US" sz="2000" b="1" dirty="0">
                <a:solidFill>
                  <a:schemeClr val="accent1"/>
                </a:solidFill>
              </a:rPr>
              <a:t>Why Scaling ?</a:t>
            </a:r>
          </a:p>
          <a:p>
            <a:endParaRPr lang="en-US" b="1" dirty="0" smtClean="0">
              <a:solidFill>
                <a:schemeClr val="accent1"/>
              </a:solidFill>
            </a:endParaRPr>
          </a:p>
          <a:p>
            <a:r>
              <a:rPr lang="en-US" sz="2000" dirty="0">
                <a:solidFill>
                  <a:schemeClr val="bg1"/>
                </a:solidFill>
              </a:rPr>
              <a:t>Feature scaling is used to </a:t>
            </a:r>
            <a:r>
              <a:rPr lang="en-US" sz="2000" dirty="0">
                <a:solidFill>
                  <a:schemeClr val="accent1"/>
                </a:solidFill>
              </a:rPr>
              <a:t>standardize</a:t>
            </a:r>
            <a:r>
              <a:rPr lang="en-US" sz="2000" dirty="0">
                <a:solidFill>
                  <a:schemeClr val="bg1"/>
                </a:solidFill>
              </a:rPr>
              <a:t> the </a:t>
            </a:r>
            <a:r>
              <a:rPr lang="en-US" sz="2000" dirty="0">
                <a:solidFill>
                  <a:schemeClr val="accent1"/>
                </a:solidFill>
              </a:rPr>
              <a:t>range</a:t>
            </a:r>
            <a:r>
              <a:rPr lang="en-US" sz="2000" dirty="0">
                <a:solidFill>
                  <a:schemeClr val="bg1"/>
                </a:solidFill>
              </a:rPr>
              <a:t> of independent variables in a dataset, ensuring no single feature dominates.</a:t>
            </a:r>
          </a:p>
          <a:p>
            <a:r>
              <a:rPr lang="en-US" sz="2000" dirty="0">
                <a:solidFill>
                  <a:schemeClr val="bg1"/>
                </a:solidFill>
              </a:rPr>
              <a:t> It helps models converge faster and perform better, especially for algorithms that rely on distance calculations.</a:t>
            </a:r>
          </a:p>
          <a:p>
            <a:endParaRPr lang="en-US" dirty="0" smtClean="0"/>
          </a:p>
          <a:p>
            <a:endParaRPr lang="en-US" dirty="0"/>
          </a:p>
          <a:p>
            <a:r>
              <a:rPr lang="en-US" sz="2000" b="1" dirty="0">
                <a:solidFill>
                  <a:schemeClr val="accent1"/>
                </a:solidFill>
              </a:rPr>
              <a:t>Types of feature scaling:</a:t>
            </a:r>
          </a:p>
          <a:p>
            <a:r>
              <a:rPr lang="en-US" sz="2000" dirty="0">
                <a:solidFill>
                  <a:schemeClr val="bg1"/>
                </a:solidFill>
              </a:rPr>
              <a:t>Normalization (Min-Max Scaling)</a:t>
            </a:r>
          </a:p>
          <a:p>
            <a:r>
              <a:rPr lang="en-US" sz="2000" dirty="0">
                <a:solidFill>
                  <a:schemeClr val="bg1"/>
                </a:solidFill>
              </a:rPr>
              <a:t>Standardization (Standard-Scalar)</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sp>
        <p:nvSpPr>
          <p:cNvPr id="8" name="Rectangle 7"/>
          <p:cNvSpPr/>
          <p:nvPr/>
        </p:nvSpPr>
        <p:spPr>
          <a:xfrm>
            <a:off x="703179" y="721895"/>
            <a:ext cx="9964821" cy="104273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xmlns="" id="{F2A115AC-F6DD-4765-9553-9296098AFACF}"/>
              </a:ext>
            </a:extLst>
          </p:cNvPr>
          <p:cNvSpPr txBox="1">
            <a:spLocks/>
          </p:cNvSpPr>
          <p:nvPr/>
        </p:nvSpPr>
        <p:spPr>
          <a:xfrm>
            <a:off x="703179" y="757371"/>
            <a:ext cx="10452849" cy="91049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cap="all">
                <a:solidFill>
                  <a:schemeClr val="bg1"/>
                </a:solidFill>
                <a:effectLst/>
                <a:latin typeface="+mj-lt"/>
                <a:ea typeface="+mj-ea"/>
                <a:cs typeface="+mj-cs"/>
              </a:defRPr>
            </a:lvl1pPr>
          </a:lstStyle>
          <a:p>
            <a:r>
              <a:rPr lang="en-US" dirty="0" smtClean="0"/>
              <a:t>Feature Transformation</a:t>
            </a:r>
            <a:endParaRPr lang="en-US" dirty="0"/>
          </a:p>
        </p:txBody>
      </p:sp>
    </p:spTree>
    <p:extLst>
      <p:ext uri="{BB962C8B-B14F-4D97-AF65-F5344CB8AC3E}">
        <p14:creationId xmlns:p14="http://schemas.microsoft.com/office/powerpoint/2010/main" val="150782423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A115AC-F6DD-4765-9553-9296098AFACF}"/>
              </a:ext>
            </a:extLst>
          </p:cNvPr>
          <p:cNvSpPr>
            <a:spLocks noGrp="1"/>
          </p:cNvSpPr>
          <p:nvPr>
            <p:ph type="title"/>
          </p:nvPr>
        </p:nvSpPr>
        <p:spPr/>
        <p:txBody>
          <a:bodyPr anchor="ctr">
            <a:normAutofit/>
          </a:bodyPr>
          <a:lstStyle/>
          <a:p>
            <a:r>
              <a:rPr lang="en-US" sz="3200" dirty="0" smtClean="0"/>
              <a:t>Handling Skewed data Distribution</a:t>
            </a:r>
            <a:endParaRPr lang="en-US" sz="3200"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674" y="2037846"/>
            <a:ext cx="7229477" cy="3665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7285" y="2301914"/>
            <a:ext cx="5396203" cy="1043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7284" y="4024313"/>
            <a:ext cx="5396203" cy="9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4644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0049" y="1824387"/>
            <a:ext cx="4393415" cy="3002359"/>
          </a:xfrm>
        </p:spPr>
        <p:txBody>
          <a:bodyPr/>
          <a:lstStyle/>
          <a:p>
            <a:r>
              <a:rPr lang="en-US" dirty="0" smtClean="0">
                <a:solidFill>
                  <a:schemeClr val="accent6"/>
                </a:solidFill>
              </a:rPr>
              <a:t>Feature </a:t>
            </a:r>
            <a:br>
              <a:rPr lang="en-US" dirty="0" smtClean="0">
                <a:solidFill>
                  <a:schemeClr val="accent6"/>
                </a:solidFill>
              </a:rPr>
            </a:br>
            <a:r>
              <a:rPr lang="en-US" dirty="0" smtClean="0">
                <a:solidFill>
                  <a:schemeClr val="accent6"/>
                </a:solidFill>
              </a:rPr>
              <a:t>Selection</a:t>
            </a:r>
            <a:endParaRPr lang="en-US" dirty="0">
              <a:solidFill>
                <a:schemeClr val="accent6"/>
              </a:solidFill>
            </a:endParaRPr>
          </a:p>
        </p:txBody>
      </p:sp>
      <p:sp>
        <p:nvSpPr>
          <p:cNvPr id="3" name="AutoShape 2" descr="Feature Engineering for Machine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What Are Feature Engineering Techniques for Beginners in Machine Learning?  - Cohorte Project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2" descr="Feature Extraction DR"/>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Feature Extraction DR"/>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 y="-961778"/>
            <a:ext cx="9454085" cy="7819778"/>
          </a:xfrm>
          <a:prstGeom prst="rect">
            <a:avLst/>
          </a:prstGeom>
        </p:spPr>
      </p:pic>
    </p:spTree>
    <p:extLst>
      <p:ext uri="{BB962C8B-B14F-4D97-AF65-F5344CB8AC3E}">
        <p14:creationId xmlns:p14="http://schemas.microsoft.com/office/powerpoint/2010/main" val="89285248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786DAAE-C08D-46E3-A8CE-2D266D3974F7}"/>
              </a:ext>
            </a:extLst>
          </p:cNvPr>
          <p:cNvSpPr>
            <a:spLocks noGrp="1"/>
          </p:cNvSpPr>
          <p:nvPr>
            <p:ph idx="1"/>
          </p:nvPr>
        </p:nvSpPr>
        <p:spPr>
          <a:xfrm>
            <a:off x="836076" y="1570710"/>
            <a:ext cx="10452848" cy="3933150"/>
          </a:xfrm>
        </p:spPr>
        <p:txBody>
          <a:bodyPr>
            <a:normAutofit/>
          </a:bodyPr>
          <a:lstStyle/>
          <a:p>
            <a:pPr marL="0" indent="0">
              <a:buNone/>
            </a:pPr>
            <a:r>
              <a:rPr lang="en-US" b="1" dirty="0" smtClean="0"/>
              <a:t>Principal </a:t>
            </a:r>
            <a:r>
              <a:rPr lang="en-US" b="1" dirty="0"/>
              <a:t>Component Analysis (PCA)</a:t>
            </a:r>
            <a:r>
              <a:rPr lang="en-US" dirty="0"/>
              <a:t> is a </a:t>
            </a:r>
            <a:r>
              <a:rPr lang="en-US" dirty="0">
                <a:solidFill>
                  <a:schemeClr val="accent1"/>
                </a:solidFill>
              </a:rPr>
              <a:t>dimensionality reduction </a:t>
            </a:r>
            <a:r>
              <a:rPr lang="en-US" dirty="0"/>
              <a:t>technique used to simplify datasets while retaining as much important information as possible. It transforms the original features into new features called </a:t>
            </a:r>
            <a:r>
              <a:rPr lang="en-US" b="1" dirty="0"/>
              <a:t>principal components</a:t>
            </a:r>
            <a:r>
              <a:rPr lang="en-US" dirty="0"/>
              <a:t>, which are </a:t>
            </a:r>
            <a:r>
              <a:rPr lang="en-US" dirty="0">
                <a:solidFill>
                  <a:schemeClr val="accent1"/>
                </a:solidFill>
              </a:rPr>
              <a:t>uncorrelated</a:t>
            </a:r>
            <a:r>
              <a:rPr lang="en-US" dirty="0"/>
              <a:t> and ordered by the amount of </a:t>
            </a:r>
            <a:r>
              <a:rPr lang="en-US" dirty="0">
                <a:solidFill>
                  <a:schemeClr val="accent1"/>
                </a:solidFill>
              </a:rPr>
              <a:t>variance</a:t>
            </a:r>
            <a:r>
              <a:rPr lang="en-US" dirty="0"/>
              <a:t> they explain</a:t>
            </a:r>
          </a:p>
          <a:p>
            <a:pPr marL="0" lvl="0" indent="0">
              <a:spcBef>
                <a:spcPts val="0"/>
              </a:spcBef>
              <a:spcAft>
                <a:spcPts val="0"/>
              </a:spcAft>
              <a:buClr>
                <a:srgbClr val="FFFFFF"/>
              </a:buClr>
              <a:buSzPts val="1200"/>
              <a:buNone/>
            </a:pPr>
            <a:endParaRPr lang="en-US" kern="0" dirty="0">
              <a:solidFill>
                <a:srgbClr val="FFFFFF"/>
              </a:solidFill>
              <a:latin typeface="Lato"/>
              <a:sym typeface="Lato"/>
            </a:endParaRPr>
          </a:p>
        </p:txBody>
      </p:sp>
      <p:sp>
        <p:nvSpPr>
          <p:cNvPr id="2" name="Title 1">
            <a:extLst>
              <a:ext uri="{FF2B5EF4-FFF2-40B4-BE49-F238E27FC236}">
                <a16:creationId xmlns:a16="http://schemas.microsoft.com/office/drawing/2014/main" xmlns="" id="{F2A115AC-F6DD-4765-9553-9296098AFACF}"/>
              </a:ext>
            </a:extLst>
          </p:cNvPr>
          <p:cNvSpPr>
            <a:spLocks noGrp="1"/>
          </p:cNvSpPr>
          <p:nvPr>
            <p:ph type="title"/>
          </p:nvPr>
        </p:nvSpPr>
        <p:spPr>
          <a:xfrm>
            <a:off x="739824" y="749350"/>
            <a:ext cx="10452849" cy="910492"/>
          </a:xfrm>
        </p:spPr>
        <p:txBody>
          <a:bodyPr anchor="ctr">
            <a:normAutofit/>
          </a:bodyPr>
          <a:lstStyle/>
          <a:p>
            <a:r>
              <a:rPr lang="en-US" sz="3200" dirty="0" smtClean="0"/>
              <a:t>What is principle component analysis</a:t>
            </a:r>
            <a:r>
              <a:rPr lang="en-US" dirty="0" smtClean="0"/>
              <a:t> (PCA)?</a:t>
            </a:r>
            <a:endParaRPr lang="en-US" sz="32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78362" y="3272590"/>
            <a:ext cx="4628627" cy="3101180"/>
          </a:xfrm>
          <a:prstGeom prst="rect">
            <a:avLst/>
          </a:prstGeom>
        </p:spPr>
      </p:pic>
    </p:spTree>
    <p:extLst>
      <p:ext uri="{BB962C8B-B14F-4D97-AF65-F5344CB8AC3E}">
        <p14:creationId xmlns:p14="http://schemas.microsoft.com/office/powerpoint/2010/main" val="285933299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FDDF5302-8BAF-DD47-A375-773B74B64955}"/>
              </a:ext>
            </a:extLst>
          </p:cNvPr>
          <p:cNvSpPr>
            <a:spLocks noGrp="1"/>
          </p:cNvSpPr>
          <p:nvPr>
            <p:ph type="title"/>
          </p:nvPr>
        </p:nvSpPr>
        <p:spPr>
          <a:xfrm>
            <a:off x="688975" y="1485527"/>
            <a:ext cx="4253334" cy="3639682"/>
          </a:xfrm>
        </p:spPr>
        <p:txBody>
          <a:bodyPr>
            <a:normAutofit/>
          </a:bodyPr>
          <a:lstStyle/>
          <a:p>
            <a:r>
              <a:rPr lang="en-US" dirty="0"/>
              <a:t>             </a:t>
            </a:r>
            <a:r>
              <a:rPr lang="en-US" dirty="0" smtClean="0"/>
              <a:t/>
            </a:r>
            <a:br>
              <a:rPr lang="en-US" dirty="0" smtClean="0"/>
            </a:br>
            <a:r>
              <a:rPr lang="en-US" dirty="0"/>
              <a:t> </a:t>
            </a:r>
            <a:r>
              <a:rPr lang="en-US" dirty="0" smtClean="0"/>
              <a:t>            05</a:t>
            </a:r>
            <a:br>
              <a:rPr lang="en-US" dirty="0" smtClean="0"/>
            </a:br>
            <a:r>
              <a:rPr lang="en-US" dirty="0"/>
              <a:t/>
            </a:r>
            <a:br>
              <a:rPr lang="en-US" dirty="0"/>
            </a:br>
            <a:r>
              <a:rPr lang="en-US" dirty="0" smtClean="0"/>
              <a:t>Model Building &amp; evaluation</a:t>
            </a:r>
            <a:endParaRPr lang="en-US" sz="6000" dirty="0">
              <a:latin typeface="Times New Roman" panose="02020603050405020304" pitchFamily="18" charset="0"/>
              <a:cs typeface="Times New Roman" panose="02020603050405020304" pitchFamily="18" charset="0"/>
            </a:endParaRPr>
          </a:p>
        </p:txBody>
      </p:sp>
      <p:sp>
        <p:nvSpPr>
          <p:cNvPr id="2" name="Picture Placeholder 1"/>
          <p:cNvSpPr>
            <a:spLocks noGrp="1"/>
          </p:cNvSpPr>
          <p:nvPr>
            <p:ph type="pic" sz="quarter" idx="13"/>
          </p:nvPr>
        </p:nvSpPr>
        <p:spPr/>
      </p:sp>
      <p:sp>
        <p:nvSpPr>
          <p:cNvPr id="5" name="AutoShape 2" descr="Drowning in data': 73% of business leaders in UAE want robots to make  decisions for the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43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
            <a:ext cx="7620000" cy="6895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46449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4219" y="1970757"/>
            <a:ext cx="2803065" cy="1865312"/>
          </a:xfrm>
        </p:spPr>
      </p:pic>
      <p:sp>
        <p:nvSpPr>
          <p:cNvPr id="2" name="Title 1">
            <a:extLst>
              <a:ext uri="{FF2B5EF4-FFF2-40B4-BE49-F238E27FC236}">
                <a16:creationId xmlns:a16="http://schemas.microsoft.com/office/drawing/2014/main" xmlns="" id="{F2A115AC-F6DD-4765-9553-9296098AFACF}"/>
              </a:ext>
            </a:extLst>
          </p:cNvPr>
          <p:cNvSpPr>
            <a:spLocks noGrp="1"/>
          </p:cNvSpPr>
          <p:nvPr>
            <p:ph type="title"/>
          </p:nvPr>
        </p:nvSpPr>
        <p:spPr>
          <a:xfrm>
            <a:off x="739823" y="725287"/>
            <a:ext cx="10452849" cy="910492"/>
          </a:xfrm>
        </p:spPr>
        <p:txBody>
          <a:bodyPr anchor="ctr">
            <a:normAutofit/>
          </a:bodyPr>
          <a:lstStyle/>
          <a:p>
            <a:r>
              <a:rPr lang="en-US" dirty="0" smtClean="0"/>
              <a:t>Models</a:t>
            </a:r>
            <a:endParaRPr lang="en-US" sz="32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90108" y="1995015"/>
            <a:ext cx="3055179" cy="1471515"/>
          </a:xfrm>
          <a:prstGeom prst="rect">
            <a:avLst/>
          </a:prstGeom>
        </p:spPr>
      </p:pic>
      <p:pic>
        <p:nvPicPr>
          <p:cNvPr id="122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6723" y="1995015"/>
            <a:ext cx="2952750" cy="159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9970" y="4025095"/>
            <a:ext cx="2174466" cy="1966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3" name="Picture 5" descr="Decision Trees: A Deep Dive into Making Smarter Decisions | by Ishwarya S |  GoPenA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08471" y="4025095"/>
            <a:ext cx="3447671" cy="1906070"/>
          </a:xfrm>
          <a:prstGeom prst="rect">
            <a:avLst/>
          </a:prstGeom>
          <a:noFill/>
          <a:extLst>
            <a:ext uri="{909E8E84-426E-40DD-AFC4-6F175D3DCCD1}">
              <a14:hiddenFill xmlns:a14="http://schemas.microsoft.com/office/drawing/2010/main">
                <a:solidFill>
                  <a:srgbClr val="FFFFFF"/>
                </a:solidFill>
              </a14:hiddenFill>
            </a:ext>
          </a:extLst>
        </p:spPr>
      </p:pic>
      <p:pic>
        <p:nvPicPr>
          <p:cNvPr id="12295" name="Picture 7" descr="Random Forest: A Powerful Machine Learning Algorithm | by Tech &amp; Tales |  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75104" y="4025095"/>
            <a:ext cx="3234174" cy="194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96538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A115AC-F6DD-4765-9553-9296098AFACF}"/>
              </a:ext>
            </a:extLst>
          </p:cNvPr>
          <p:cNvSpPr>
            <a:spLocks noGrp="1"/>
          </p:cNvSpPr>
          <p:nvPr>
            <p:ph type="title"/>
          </p:nvPr>
        </p:nvSpPr>
        <p:spPr/>
        <p:txBody>
          <a:bodyPr anchor="ctr">
            <a:normAutofit/>
          </a:bodyPr>
          <a:lstStyle/>
          <a:p>
            <a:r>
              <a:rPr lang="en-US" sz="3200" dirty="0" smtClean="0"/>
              <a:t>Accuracy</a:t>
            </a:r>
            <a:endParaRPr lang="en-US" sz="32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8390" y="1233343"/>
            <a:ext cx="7735839" cy="4828042"/>
          </a:xfrm>
          <a:prstGeom prst="rect">
            <a:avLst/>
          </a:prstGeom>
        </p:spPr>
      </p:pic>
    </p:spTree>
    <p:extLst>
      <p:ext uri="{BB962C8B-B14F-4D97-AF65-F5344CB8AC3E}">
        <p14:creationId xmlns:p14="http://schemas.microsoft.com/office/powerpoint/2010/main" val="124340775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A115AC-F6DD-4765-9553-9296098AFACF}"/>
              </a:ext>
            </a:extLst>
          </p:cNvPr>
          <p:cNvSpPr>
            <a:spLocks noGrp="1"/>
          </p:cNvSpPr>
          <p:nvPr>
            <p:ph type="title"/>
          </p:nvPr>
        </p:nvSpPr>
        <p:spPr>
          <a:xfrm>
            <a:off x="331827" y="347818"/>
            <a:ext cx="10452849" cy="910492"/>
          </a:xfrm>
        </p:spPr>
        <p:txBody>
          <a:bodyPr anchor="ctr">
            <a:normAutofit/>
          </a:bodyPr>
          <a:lstStyle/>
          <a:p>
            <a:r>
              <a:rPr lang="en-US" dirty="0" smtClean="0"/>
              <a:t>Classification report</a:t>
            </a:r>
            <a:endParaRPr lang="en-US" sz="3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430" y="1098541"/>
            <a:ext cx="9736490" cy="5650275"/>
          </a:xfrm>
          <a:prstGeom prst="rect">
            <a:avLst/>
          </a:prstGeom>
        </p:spPr>
      </p:pic>
    </p:spTree>
    <p:extLst>
      <p:ext uri="{BB962C8B-B14F-4D97-AF65-F5344CB8AC3E}">
        <p14:creationId xmlns:p14="http://schemas.microsoft.com/office/powerpoint/2010/main" val="388618540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Without segmentation /ROI</a:t>
            </a:r>
            <a:endParaRPr lang="en-US"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81956" y="1625600"/>
            <a:ext cx="9100344" cy="5033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514600" y="2819400"/>
            <a:ext cx="914400" cy="3429000"/>
          </a:xfrm>
          <a:prstGeom prst="rect">
            <a:avLst/>
          </a:prstGeom>
          <a:solidFill>
            <a:srgbClr val="00B0F0"/>
          </a:solidFill>
          <a:ln>
            <a:solidFill>
              <a:srgbClr val="00B0F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Rectangle 4"/>
          <p:cNvSpPr/>
          <p:nvPr/>
        </p:nvSpPr>
        <p:spPr>
          <a:xfrm>
            <a:off x="3695700" y="3333750"/>
            <a:ext cx="914400" cy="2914650"/>
          </a:xfrm>
          <a:prstGeom prst="rect">
            <a:avLst/>
          </a:prstGeom>
          <a:solidFill>
            <a:srgbClr val="00B05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 name="Rectangle 5"/>
          <p:cNvSpPr/>
          <p:nvPr/>
        </p:nvSpPr>
        <p:spPr>
          <a:xfrm>
            <a:off x="4800600" y="2819400"/>
            <a:ext cx="990600" cy="3429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019800" y="2819400"/>
            <a:ext cx="876300" cy="3429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181850" y="3028950"/>
            <a:ext cx="895350" cy="321945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343900" y="2819400"/>
            <a:ext cx="895350" cy="3429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41757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786DAAE-C08D-46E3-A8CE-2D266D3974F7}"/>
              </a:ext>
            </a:extLst>
          </p:cNvPr>
          <p:cNvSpPr>
            <a:spLocks noGrp="1"/>
          </p:cNvSpPr>
          <p:nvPr>
            <p:ph idx="1"/>
          </p:nvPr>
        </p:nvSpPr>
        <p:spPr/>
        <p:txBody>
          <a:bodyPr>
            <a:normAutofit/>
          </a:bodyPr>
          <a:lstStyle/>
          <a:p>
            <a:pPr marL="0" indent="0">
              <a:spcBef>
                <a:spcPts val="0"/>
              </a:spcBef>
              <a:buClr>
                <a:srgbClr val="FFFFFF"/>
              </a:buClr>
              <a:buSzPts val="1200"/>
              <a:buNone/>
            </a:pPr>
            <a:endParaRPr lang="en-US" dirty="0">
              <a:sym typeface="Lato"/>
            </a:endParaRPr>
          </a:p>
          <a:p>
            <a:pPr marL="0" indent="0">
              <a:spcBef>
                <a:spcPts val="0"/>
              </a:spcBef>
              <a:buClr>
                <a:srgbClr val="FFFFFF"/>
              </a:buClr>
              <a:buSzPts val="1200"/>
              <a:buNone/>
            </a:pPr>
            <a:r>
              <a:rPr lang="en-US" dirty="0" smtClean="0">
                <a:sym typeface="Lato"/>
              </a:rPr>
              <a:t> </a:t>
            </a:r>
            <a:r>
              <a:rPr lang="en-US" dirty="0" smtClean="0"/>
              <a:t>Skin </a:t>
            </a:r>
            <a:r>
              <a:rPr lang="en-US" dirty="0"/>
              <a:t>lesion is a </a:t>
            </a:r>
            <a:r>
              <a:rPr lang="en-US" dirty="0">
                <a:solidFill>
                  <a:schemeClr val="accent1"/>
                </a:solidFill>
              </a:rPr>
              <a:t>general term </a:t>
            </a:r>
            <a:r>
              <a:rPr lang="en-US" dirty="0"/>
              <a:t>for any </a:t>
            </a:r>
            <a:r>
              <a:rPr lang="en-US" dirty="0">
                <a:solidFill>
                  <a:schemeClr val="accent1"/>
                </a:solidFill>
              </a:rPr>
              <a:t>abnormal growth</a:t>
            </a:r>
            <a:r>
              <a:rPr lang="en-US" dirty="0"/>
              <a:t>, bump, spot, or other mark on the skin, such as a </a:t>
            </a:r>
            <a:r>
              <a:rPr lang="en-US" dirty="0">
                <a:solidFill>
                  <a:schemeClr val="accent1"/>
                </a:solidFill>
              </a:rPr>
              <a:t>mole</a:t>
            </a:r>
            <a:r>
              <a:rPr lang="en-US" dirty="0"/>
              <a:t>, </a:t>
            </a:r>
            <a:r>
              <a:rPr lang="en-US" dirty="0">
                <a:solidFill>
                  <a:schemeClr val="accent1"/>
                </a:solidFill>
              </a:rPr>
              <a:t>freckle</a:t>
            </a:r>
            <a:r>
              <a:rPr lang="en-US" dirty="0"/>
              <a:t>, or </a:t>
            </a:r>
            <a:r>
              <a:rPr lang="en-US" dirty="0">
                <a:solidFill>
                  <a:schemeClr val="accent1"/>
                </a:solidFill>
              </a:rPr>
              <a:t>rash</a:t>
            </a:r>
            <a:r>
              <a:rPr lang="en-US" dirty="0"/>
              <a:t>. </a:t>
            </a:r>
            <a:endParaRPr lang="en-US" dirty="0" smtClean="0"/>
          </a:p>
          <a:p>
            <a:pPr marL="0" indent="0">
              <a:spcBef>
                <a:spcPts val="0"/>
              </a:spcBef>
              <a:buClr>
                <a:srgbClr val="FFFFFF"/>
              </a:buClr>
              <a:buSzPts val="1200"/>
              <a:buNone/>
            </a:pPr>
            <a:endParaRPr lang="en-US" dirty="0" smtClean="0"/>
          </a:p>
          <a:p>
            <a:pPr marL="0" indent="0">
              <a:spcBef>
                <a:spcPts val="0"/>
              </a:spcBef>
              <a:buClr>
                <a:srgbClr val="FFFFFF"/>
              </a:buClr>
              <a:buSzPts val="1200"/>
              <a:buNone/>
            </a:pPr>
            <a:r>
              <a:rPr lang="en-US" dirty="0" smtClean="0"/>
              <a:t>Skin </a:t>
            </a:r>
            <a:r>
              <a:rPr lang="en-US" dirty="0"/>
              <a:t>lesions can be </a:t>
            </a:r>
            <a:r>
              <a:rPr lang="en-US" dirty="0">
                <a:solidFill>
                  <a:schemeClr val="accent1"/>
                </a:solidFill>
              </a:rPr>
              <a:t>caused</a:t>
            </a:r>
            <a:r>
              <a:rPr lang="en-US" dirty="0"/>
              <a:t> by a number of things, including injuries, sun damage, infections, or autoimmune diseases</a:t>
            </a:r>
            <a:r>
              <a:rPr lang="en-US" dirty="0" smtClean="0"/>
              <a:t>.</a:t>
            </a:r>
          </a:p>
          <a:p>
            <a:pPr marL="0" indent="0">
              <a:spcBef>
                <a:spcPts val="0"/>
              </a:spcBef>
              <a:buClr>
                <a:srgbClr val="FFFFFF"/>
              </a:buClr>
              <a:buSzPts val="1200"/>
              <a:buNone/>
            </a:pPr>
            <a:endParaRPr lang="en-US" dirty="0">
              <a:sym typeface="Lato"/>
            </a:endParaRPr>
          </a:p>
          <a:p>
            <a:pPr marL="0" indent="0">
              <a:spcBef>
                <a:spcPts val="0"/>
              </a:spcBef>
              <a:buClr>
                <a:srgbClr val="FFFFFF"/>
              </a:buClr>
              <a:buSzPts val="1200"/>
              <a:buNone/>
            </a:pPr>
            <a:endParaRPr lang="en-US" dirty="0">
              <a:sym typeface="Lato"/>
            </a:endParaRPr>
          </a:p>
          <a:p>
            <a:pPr marL="0" indent="0">
              <a:buNone/>
            </a:pPr>
            <a:endParaRPr lang="en-US" sz="2000" dirty="0"/>
          </a:p>
        </p:txBody>
      </p:sp>
      <p:sp>
        <p:nvSpPr>
          <p:cNvPr id="2" name="Title 1">
            <a:extLst>
              <a:ext uri="{FF2B5EF4-FFF2-40B4-BE49-F238E27FC236}">
                <a16:creationId xmlns:a16="http://schemas.microsoft.com/office/drawing/2014/main" xmlns="" id="{F2A115AC-F6DD-4765-9553-9296098AFACF}"/>
              </a:ext>
            </a:extLst>
          </p:cNvPr>
          <p:cNvSpPr>
            <a:spLocks noGrp="1"/>
          </p:cNvSpPr>
          <p:nvPr>
            <p:ph type="title"/>
          </p:nvPr>
        </p:nvSpPr>
        <p:spPr/>
        <p:txBody>
          <a:bodyPr anchor="ctr">
            <a:normAutofit/>
          </a:bodyPr>
          <a:lstStyle/>
          <a:p>
            <a:r>
              <a:rPr lang="en-US" sz="3200" b="1" dirty="0"/>
              <a:t>What is Skin Lesion </a:t>
            </a:r>
          </a:p>
        </p:txBody>
      </p:sp>
    </p:spTree>
    <p:extLst>
      <p:ext uri="{BB962C8B-B14F-4D97-AF65-F5344CB8AC3E}">
        <p14:creationId xmlns:p14="http://schemas.microsoft.com/office/powerpoint/2010/main" val="49275652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3EBD9F-B88A-DC40-9E37-35CE23CC3A6E}"/>
              </a:ext>
            </a:extLst>
          </p:cNvPr>
          <p:cNvSpPr>
            <a:spLocks noGrp="1"/>
          </p:cNvSpPr>
          <p:nvPr>
            <p:ph type="title"/>
          </p:nvPr>
        </p:nvSpPr>
        <p:spPr/>
        <p:txBody>
          <a:bodyPr/>
          <a:lstStyle/>
          <a:p>
            <a:r>
              <a:rPr lang="en-US" dirty="0" smtClean="0"/>
              <a:t>06</a:t>
            </a:r>
            <a:br>
              <a:rPr lang="en-US" dirty="0" smtClean="0"/>
            </a:br>
            <a:r>
              <a:rPr lang="en-US" dirty="0" smtClean="0"/>
              <a:t>Performance Comparison</a:t>
            </a:r>
            <a:endParaRPr lang="en-US" dirty="0"/>
          </a:p>
        </p:txBody>
      </p:sp>
    </p:spTree>
    <p:extLst>
      <p:ext uri="{BB962C8B-B14F-4D97-AF65-F5344CB8AC3E}">
        <p14:creationId xmlns:p14="http://schemas.microsoft.com/office/powerpoint/2010/main" val="84209322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1511299" y="3672364"/>
          <a:ext cx="9291640" cy="365760"/>
        </p:xfrm>
        <a:graphic>
          <a:graphicData uri="http://schemas.openxmlformats.org/drawingml/2006/table">
            <a:tbl>
              <a:tblPr/>
              <a:tblGrid>
                <a:gridCol w="1858328"/>
                <a:gridCol w="1858328"/>
                <a:gridCol w="1858328"/>
                <a:gridCol w="1858328"/>
                <a:gridCol w="1858328"/>
              </a:tblGrid>
              <a:tr h="0">
                <a:tc>
                  <a:txBody>
                    <a:bodyPr/>
                    <a:lstStyle/>
                    <a:p>
                      <a:r>
                        <a:rPr lang="en-US" b="1"/>
                        <a:t>Model</a:t>
                      </a:r>
                      <a:endParaRPr lang="en-US"/>
                    </a:p>
                  </a:txBody>
                  <a:tcPr anchor="ctr">
                    <a:lnL>
                      <a:noFill/>
                    </a:lnL>
                    <a:lnR>
                      <a:noFill/>
                    </a:lnR>
                    <a:lnT>
                      <a:noFill/>
                    </a:lnT>
                    <a:lnB>
                      <a:noFill/>
                    </a:lnB>
                  </a:tcPr>
                </a:tc>
                <a:tc>
                  <a:txBody>
                    <a:bodyPr/>
                    <a:lstStyle/>
                    <a:p>
                      <a:r>
                        <a:rPr lang="en-US" b="1"/>
                        <a:t>Accuracy</a:t>
                      </a:r>
                      <a:endParaRPr lang="en-US"/>
                    </a:p>
                  </a:txBody>
                  <a:tcPr anchor="ctr">
                    <a:lnL>
                      <a:noFill/>
                    </a:lnL>
                    <a:lnR>
                      <a:noFill/>
                    </a:lnR>
                    <a:lnT>
                      <a:noFill/>
                    </a:lnT>
                    <a:lnB>
                      <a:noFill/>
                    </a:lnB>
                  </a:tcPr>
                </a:tc>
                <a:tc>
                  <a:txBody>
                    <a:bodyPr/>
                    <a:lstStyle/>
                    <a:p>
                      <a:r>
                        <a:rPr lang="en-US" b="1"/>
                        <a:t>Recall (0/1)</a:t>
                      </a:r>
                      <a:endParaRPr lang="en-US"/>
                    </a:p>
                  </a:txBody>
                  <a:tcPr anchor="ctr">
                    <a:lnL>
                      <a:noFill/>
                    </a:lnL>
                    <a:lnR>
                      <a:noFill/>
                    </a:lnR>
                    <a:lnT>
                      <a:noFill/>
                    </a:lnT>
                    <a:lnB>
                      <a:noFill/>
                    </a:lnB>
                  </a:tcPr>
                </a:tc>
                <a:tc>
                  <a:txBody>
                    <a:bodyPr/>
                    <a:lstStyle/>
                    <a:p>
                      <a:r>
                        <a:rPr lang="en-US" b="1"/>
                        <a:t>F1-Score (0/1)</a:t>
                      </a:r>
                      <a:endParaRPr lang="en-US"/>
                    </a:p>
                  </a:txBody>
                  <a:tcPr anchor="ctr">
                    <a:lnL>
                      <a:noFill/>
                    </a:lnL>
                    <a:lnR>
                      <a:noFill/>
                    </a:lnR>
                    <a:lnT>
                      <a:noFill/>
                    </a:lnT>
                    <a:lnB>
                      <a:noFill/>
                    </a:lnB>
                  </a:tcPr>
                </a:tc>
                <a:tc>
                  <a:txBody>
                    <a:bodyPr/>
                    <a:lstStyle/>
                    <a:p>
                      <a:r>
                        <a:rPr lang="en-US" b="1"/>
                        <a:t>Observations</a:t>
                      </a:r>
                      <a:endParaRPr lang="en-US"/>
                    </a:p>
                  </a:txBody>
                  <a:tcPr anchor="ctr">
                    <a:lnL>
                      <a:noFill/>
                    </a:lnL>
                    <a:lnR>
                      <a:noFill/>
                    </a:lnR>
                    <a:lnT>
                      <a:noFill/>
                    </a:lnT>
                    <a:lnB>
                      <a:noFill/>
                    </a:lnB>
                  </a:tcPr>
                </a:tc>
              </a:tr>
            </a:tbl>
          </a:graphicData>
        </a:graphic>
      </p:graphicFrame>
      <p:sp>
        <p:nvSpPr>
          <p:cNvPr id="2" name="Title 1">
            <a:extLst>
              <a:ext uri="{FF2B5EF4-FFF2-40B4-BE49-F238E27FC236}">
                <a16:creationId xmlns:a16="http://schemas.microsoft.com/office/drawing/2014/main" xmlns="" id="{F2A115AC-F6DD-4765-9553-9296098AFACF}"/>
              </a:ext>
            </a:extLst>
          </p:cNvPr>
          <p:cNvSpPr>
            <a:spLocks noGrp="1"/>
          </p:cNvSpPr>
          <p:nvPr>
            <p:ph type="title"/>
          </p:nvPr>
        </p:nvSpPr>
        <p:spPr>
          <a:xfrm>
            <a:off x="499191" y="508718"/>
            <a:ext cx="10452849" cy="910492"/>
          </a:xfrm>
        </p:spPr>
        <p:txBody>
          <a:bodyPr anchor="ctr">
            <a:normAutofit/>
          </a:bodyPr>
          <a:lstStyle/>
          <a:p>
            <a:r>
              <a:rPr lang="en-US" sz="3200" dirty="0" smtClean="0">
                <a:solidFill>
                  <a:schemeClr val="bg2"/>
                </a:solidFill>
              </a:rPr>
              <a:t>CONT.</a:t>
            </a:r>
            <a:endParaRPr lang="en-US" sz="3200" dirty="0">
              <a:solidFill>
                <a:schemeClr val="bg2"/>
              </a:solidFill>
            </a:endParaRPr>
          </a:p>
        </p:txBody>
      </p:sp>
      <p:graphicFrame>
        <p:nvGraphicFramePr>
          <p:cNvPr id="5" name="Table 4"/>
          <p:cNvGraphicFramePr>
            <a:graphicFrameLocks noGrp="1"/>
          </p:cNvGraphicFramePr>
          <p:nvPr/>
        </p:nvGraphicFramePr>
        <p:xfrm>
          <a:off x="2020821" y="1993952"/>
          <a:ext cx="8151945" cy="3493984"/>
        </p:xfrm>
        <a:graphic>
          <a:graphicData uri="http://schemas.openxmlformats.org/drawingml/2006/table">
            <a:tbl>
              <a:tblPr/>
              <a:tblGrid>
                <a:gridCol w="1630389"/>
                <a:gridCol w="1630389"/>
                <a:gridCol w="1630389"/>
                <a:gridCol w="1630389"/>
                <a:gridCol w="1630389"/>
              </a:tblGrid>
              <a:tr h="3449638">
                <a:tc>
                  <a:txBody>
                    <a:bodyPr/>
                    <a:lstStyle/>
                    <a:p>
                      <a:r>
                        <a:rPr lang="en-US" sz="1600" b="1"/>
                        <a:t>Logistic Regression</a:t>
                      </a:r>
                      <a:endParaRPr lang="en-US" sz="1600"/>
                    </a:p>
                  </a:txBody>
                  <a:tcPr marL="80224" marR="80224" marT="40112" marB="40112" anchor="ctr">
                    <a:lnL>
                      <a:noFill/>
                    </a:lnL>
                    <a:lnR>
                      <a:noFill/>
                    </a:lnR>
                    <a:lnT>
                      <a:noFill/>
                    </a:lnT>
                    <a:lnB>
                      <a:noFill/>
                    </a:lnB>
                  </a:tcPr>
                </a:tc>
                <a:tc>
                  <a:txBody>
                    <a:bodyPr/>
                    <a:lstStyle/>
                    <a:p>
                      <a:r>
                        <a:rPr lang="en-US" sz="1600"/>
                        <a:t>0.867</a:t>
                      </a:r>
                    </a:p>
                  </a:txBody>
                  <a:tcPr marL="80224" marR="80224" marT="40112" marB="40112" anchor="ctr">
                    <a:lnL>
                      <a:noFill/>
                    </a:lnL>
                    <a:lnR>
                      <a:noFill/>
                    </a:lnR>
                    <a:lnT>
                      <a:noFill/>
                    </a:lnT>
                    <a:lnB>
                      <a:noFill/>
                    </a:lnB>
                  </a:tcPr>
                </a:tc>
                <a:tc>
                  <a:txBody>
                    <a:bodyPr/>
                    <a:lstStyle/>
                    <a:p>
                      <a:r>
                        <a:rPr lang="en-US" sz="1600"/>
                        <a:t>0.84 / 0.88</a:t>
                      </a:r>
                    </a:p>
                  </a:txBody>
                  <a:tcPr marL="80224" marR="80224" marT="40112" marB="40112" anchor="ctr">
                    <a:lnL>
                      <a:noFill/>
                    </a:lnL>
                    <a:lnR>
                      <a:noFill/>
                    </a:lnR>
                    <a:lnT>
                      <a:noFill/>
                    </a:lnT>
                    <a:lnB>
                      <a:noFill/>
                    </a:lnB>
                  </a:tcPr>
                </a:tc>
                <a:tc>
                  <a:txBody>
                    <a:bodyPr/>
                    <a:lstStyle/>
                    <a:p>
                      <a:r>
                        <a:rPr lang="en-US" sz="1600"/>
                        <a:t>0.77 / 0.91</a:t>
                      </a:r>
                    </a:p>
                  </a:txBody>
                  <a:tcPr marL="80224" marR="80224" marT="40112" marB="40112" anchor="ctr">
                    <a:lnL>
                      <a:noFill/>
                    </a:lnL>
                    <a:lnR>
                      <a:noFill/>
                    </a:lnR>
                    <a:lnT>
                      <a:noFill/>
                    </a:lnT>
                    <a:lnB>
                      <a:noFill/>
                    </a:lnB>
                  </a:tcPr>
                </a:tc>
                <a:tc>
                  <a:txBody>
                    <a:bodyPr/>
                    <a:lstStyle/>
                    <a:p>
                      <a:r>
                        <a:rPr lang="en-US" sz="1600"/>
                        <a:t>- Balanced performance with good recall for both classes.</a:t>
                      </a:r>
                      <a:br>
                        <a:rPr lang="en-US" sz="1600"/>
                      </a:br>
                      <a:r>
                        <a:rPr lang="en-US" sz="1600"/>
                        <a:t>- Handles positives (Class 1) better, as seen from fewer false negatives.</a:t>
                      </a:r>
                      <a:br>
                        <a:rPr lang="en-US" sz="1600"/>
                      </a:br>
                      <a:r>
                        <a:rPr lang="en-US" sz="1600"/>
                        <a:t>- Slightly lower precision for Class 0.</a:t>
                      </a:r>
                    </a:p>
                  </a:txBody>
                  <a:tcPr marL="80224" marR="80224" marT="40112" marB="40112" anchor="ctr">
                    <a:lnL>
                      <a:noFill/>
                    </a:lnL>
                    <a:lnR>
                      <a:noFill/>
                    </a:lnR>
                    <a:lnT>
                      <a:noFill/>
                    </a:lnT>
                    <a:lnB>
                      <a:noFill/>
                    </a:lnB>
                  </a:tcPr>
                </a:tc>
              </a:tr>
            </a:tbl>
          </a:graphicData>
        </a:graphic>
      </p:graphicFrame>
      <p:graphicFrame>
        <p:nvGraphicFramePr>
          <p:cNvPr id="6" name="Table 5"/>
          <p:cNvGraphicFramePr>
            <a:graphicFrameLocks noGrp="1"/>
          </p:cNvGraphicFramePr>
          <p:nvPr/>
        </p:nvGraphicFramePr>
        <p:xfrm>
          <a:off x="1715124" y="2013804"/>
          <a:ext cx="8763340" cy="3454280"/>
        </p:xfrm>
        <a:graphic>
          <a:graphicData uri="http://schemas.openxmlformats.org/drawingml/2006/table">
            <a:tbl>
              <a:tblPr/>
              <a:tblGrid>
                <a:gridCol w="1752668"/>
                <a:gridCol w="1752668"/>
                <a:gridCol w="1752668"/>
                <a:gridCol w="1752668"/>
                <a:gridCol w="1752668"/>
              </a:tblGrid>
              <a:tr h="3449638">
                <a:tc>
                  <a:txBody>
                    <a:bodyPr/>
                    <a:lstStyle/>
                    <a:p>
                      <a:r>
                        <a:rPr lang="en-US" sz="1700" b="1"/>
                        <a:t>Naive Bayes</a:t>
                      </a:r>
                      <a:endParaRPr lang="en-US" sz="1700"/>
                    </a:p>
                  </a:txBody>
                  <a:tcPr marL="86241" marR="86241" marT="43120" marB="43120" anchor="ctr">
                    <a:lnL>
                      <a:noFill/>
                    </a:lnL>
                    <a:lnR>
                      <a:noFill/>
                    </a:lnR>
                    <a:lnT>
                      <a:noFill/>
                    </a:lnT>
                    <a:lnB>
                      <a:noFill/>
                    </a:lnB>
                  </a:tcPr>
                </a:tc>
                <a:tc>
                  <a:txBody>
                    <a:bodyPr/>
                    <a:lstStyle/>
                    <a:p>
                      <a:r>
                        <a:rPr lang="en-US" sz="1700"/>
                        <a:t>0.782</a:t>
                      </a:r>
                    </a:p>
                  </a:txBody>
                  <a:tcPr marL="86241" marR="86241" marT="43120" marB="43120" anchor="ctr">
                    <a:lnL>
                      <a:noFill/>
                    </a:lnL>
                    <a:lnR>
                      <a:noFill/>
                    </a:lnR>
                    <a:lnT>
                      <a:noFill/>
                    </a:lnT>
                    <a:lnB>
                      <a:noFill/>
                    </a:lnB>
                  </a:tcPr>
                </a:tc>
                <a:tc>
                  <a:txBody>
                    <a:bodyPr/>
                    <a:lstStyle/>
                    <a:p>
                      <a:r>
                        <a:rPr lang="en-US" sz="1700"/>
                        <a:t>0.84 / 0.76</a:t>
                      </a:r>
                    </a:p>
                  </a:txBody>
                  <a:tcPr marL="86241" marR="86241" marT="43120" marB="43120" anchor="ctr">
                    <a:lnL>
                      <a:noFill/>
                    </a:lnL>
                    <a:lnR>
                      <a:noFill/>
                    </a:lnR>
                    <a:lnT>
                      <a:noFill/>
                    </a:lnT>
                    <a:lnB>
                      <a:noFill/>
                    </a:lnB>
                  </a:tcPr>
                </a:tc>
                <a:tc>
                  <a:txBody>
                    <a:bodyPr/>
                    <a:lstStyle/>
                    <a:p>
                      <a:r>
                        <a:rPr lang="en-US" sz="1700"/>
                        <a:t>0.68 / 0.84</a:t>
                      </a:r>
                    </a:p>
                  </a:txBody>
                  <a:tcPr marL="86241" marR="86241" marT="43120" marB="43120" anchor="ctr">
                    <a:lnL>
                      <a:noFill/>
                    </a:lnL>
                    <a:lnR>
                      <a:noFill/>
                    </a:lnR>
                    <a:lnT>
                      <a:noFill/>
                    </a:lnT>
                    <a:lnB>
                      <a:noFill/>
                    </a:lnB>
                  </a:tcPr>
                </a:tc>
                <a:tc>
                  <a:txBody>
                    <a:bodyPr/>
                    <a:lstStyle/>
                    <a:p>
                      <a:r>
                        <a:rPr lang="en-US" sz="1700"/>
                        <a:t>- High recall for negatives (Class 0), meaning it identifies most negatives.</a:t>
                      </a:r>
                      <a:br>
                        <a:rPr lang="en-US" sz="1700"/>
                      </a:br>
                      <a:r>
                        <a:rPr lang="en-US" sz="1700"/>
                        <a:t>- Lower recall for positives (Class 1) shows more false negatives.</a:t>
                      </a:r>
                      <a:br>
                        <a:rPr lang="en-US" sz="1700"/>
                      </a:br>
                      <a:r>
                        <a:rPr lang="en-US" sz="1700"/>
                        <a:t>- Struggles with precision.</a:t>
                      </a:r>
                    </a:p>
                  </a:txBody>
                  <a:tcPr marL="86241" marR="86241" marT="43120" marB="43120" anchor="ctr">
                    <a:lnL>
                      <a:noFill/>
                    </a:lnL>
                    <a:lnR>
                      <a:noFill/>
                    </a:lnR>
                    <a:lnT>
                      <a:noFill/>
                    </a:lnT>
                    <a:lnB>
                      <a:noFill/>
                    </a:lnB>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52704766"/>
              </p:ext>
            </p:extLst>
          </p:nvPr>
        </p:nvGraphicFramePr>
        <p:xfrm>
          <a:off x="638572" y="1364777"/>
          <a:ext cx="10934730" cy="4859158"/>
        </p:xfrm>
        <a:graphic>
          <a:graphicData uri="http://schemas.openxmlformats.org/drawingml/2006/table">
            <a:tbl>
              <a:tblPr firstRow="1" bandRow="1">
                <a:tableStyleId>{073A0DAA-6AF3-43AB-8588-CEC1D06C72B9}</a:tableStyleId>
              </a:tblPr>
              <a:tblGrid>
                <a:gridCol w="1490008"/>
                <a:gridCol w="1324304"/>
                <a:gridCol w="1102966"/>
                <a:gridCol w="1658234"/>
                <a:gridCol w="5359218"/>
              </a:tblGrid>
              <a:tr h="744358">
                <a:tc>
                  <a:txBody>
                    <a:bodyPr/>
                    <a:lstStyle/>
                    <a:p>
                      <a:r>
                        <a:rPr lang="en-US" dirty="0" smtClean="0"/>
                        <a:t>Model</a:t>
                      </a:r>
                      <a:endParaRPr lang="en-US" dirty="0"/>
                    </a:p>
                  </a:txBody>
                  <a:tcPr/>
                </a:tc>
                <a:tc>
                  <a:txBody>
                    <a:bodyPr/>
                    <a:lstStyle/>
                    <a:p>
                      <a:r>
                        <a:rPr lang="en-US" dirty="0" smtClean="0"/>
                        <a:t>Accuracy</a:t>
                      </a:r>
                      <a:endParaRPr lang="en-US" dirty="0"/>
                    </a:p>
                  </a:txBody>
                  <a:tcPr/>
                </a:tc>
                <a:tc>
                  <a:txBody>
                    <a:bodyPr/>
                    <a:lstStyle/>
                    <a:p>
                      <a:r>
                        <a:rPr lang="en-US" dirty="0" smtClean="0"/>
                        <a:t>Recall</a:t>
                      </a:r>
                      <a:endParaRPr lang="en-US" dirty="0"/>
                    </a:p>
                  </a:txBody>
                  <a:tcPr/>
                </a:tc>
                <a:tc>
                  <a:txBody>
                    <a:bodyPr/>
                    <a:lstStyle/>
                    <a:p>
                      <a:r>
                        <a:rPr lang="en-US" dirty="0" smtClean="0"/>
                        <a:t>F1-Score</a:t>
                      </a:r>
                      <a:endParaRPr lang="en-US" dirty="0"/>
                    </a:p>
                  </a:txBody>
                  <a:tcPr/>
                </a:tc>
                <a:tc>
                  <a:txBody>
                    <a:bodyPr/>
                    <a:lstStyle/>
                    <a:p>
                      <a:r>
                        <a:rPr lang="en-US" dirty="0" smtClean="0"/>
                        <a:t>Observation</a:t>
                      </a:r>
                      <a:endParaRPr lang="en-US" dirty="0"/>
                    </a:p>
                  </a:txBody>
                  <a:tcPr/>
                </a:tc>
              </a:tr>
              <a:tr h="1456383">
                <a:tc>
                  <a:txBody>
                    <a:bodyPr/>
                    <a:lstStyle/>
                    <a:p>
                      <a:pPr lvl="0"/>
                      <a:r>
                        <a:rPr lang="en-US" sz="1800" b="1" kern="1200" dirty="0" smtClean="0">
                          <a:solidFill>
                            <a:schemeClr val="dk1"/>
                          </a:solidFill>
                          <a:effectLst/>
                          <a:latin typeface="+mn-lt"/>
                          <a:ea typeface="+mn-ea"/>
                          <a:cs typeface="+mn-cs"/>
                        </a:rPr>
                        <a:t>Logistic Regression</a:t>
                      </a:r>
                      <a:endParaRPr lang="en-US" dirty="0"/>
                    </a:p>
                  </a:txBody>
                  <a:tcPr/>
                </a:tc>
                <a:tc>
                  <a:txBody>
                    <a:bodyPr/>
                    <a:lstStyle/>
                    <a:p>
                      <a:pPr lvl="0" algn="ctr">
                        <a:lnSpc>
                          <a:spcPct val="200000"/>
                        </a:lnSpc>
                      </a:pPr>
                      <a:endParaRPr lang="en-US" sz="1800" kern="1200" dirty="0" smtClean="0">
                        <a:solidFill>
                          <a:schemeClr val="dk1"/>
                        </a:solidFill>
                        <a:effectLst/>
                        <a:latin typeface="+mn-lt"/>
                        <a:ea typeface="+mn-ea"/>
                        <a:cs typeface="+mn-cs"/>
                      </a:endParaRPr>
                    </a:p>
                    <a:p>
                      <a:pPr lvl="0" algn="ctr">
                        <a:lnSpc>
                          <a:spcPct val="200000"/>
                        </a:lnSpc>
                      </a:pPr>
                      <a:r>
                        <a:rPr lang="en-US" sz="1800" kern="1200" dirty="0" smtClean="0">
                          <a:solidFill>
                            <a:schemeClr val="dk1"/>
                          </a:solidFill>
                          <a:effectLst/>
                          <a:latin typeface="+mn-lt"/>
                          <a:ea typeface="+mn-ea"/>
                          <a:cs typeface="+mn-cs"/>
                        </a:rPr>
                        <a:t>0.867</a:t>
                      </a:r>
                      <a:endParaRPr lang="en-US" sz="1800" kern="1200" dirty="0">
                        <a:solidFill>
                          <a:schemeClr val="dk1"/>
                        </a:solidFill>
                        <a:effectLst/>
                        <a:latin typeface="+mn-lt"/>
                        <a:ea typeface="+mn-ea"/>
                        <a:cs typeface="+mn-cs"/>
                      </a:endParaRPr>
                    </a:p>
                  </a:txBody>
                  <a:tcPr/>
                </a:tc>
                <a:tc>
                  <a:txBody>
                    <a:bodyPr/>
                    <a:lstStyle/>
                    <a:p>
                      <a:pPr marL="0" marR="0" lvl="0" algn="ctr">
                        <a:spcBef>
                          <a:spcPts val="0"/>
                        </a:spcBef>
                        <a:spcAft>
                          <a:spcPts val="0"/>
                        </a:spcAft>
                      </a:pPr>
                      <a:endParaRPr lang="en-US" sz="1800" kern="1200" dirty="0" smtClean="0">
                        <a:solidFill>
                          <a:schemeClr val="dk1"/>
                        </a:solidFill>
                        <a:effectLst/>
                        <a:latin typeface="+mn-lt"/>
                        <a:ea typeface="+mn-ea"/>
                        <a:cs typeface="+mn-cs"/>
                      </a:endParaRPr>
                    </a:p>
                    <a:p>
                      <a:pPr marL="0" marR="0" lvl="0" algn="ctr">
                        <a:spcBef>
                          <a:spcPts val="0"/>
                        </a:spcBef>
                        <a:spcAft>
                          <a:spcPts val="0"/>
                        </a:spcAft>
                      </a:pPr>
                      <a:r>
                        <a:rPr lang="en-US" sz="1800" kern="1200" dirty="0" smtClean="0">
                          <a:solidFill>
                            <a:schemeClr val="dk1"/>
                          </a:solidFill>
                          <a:effectLst/>
                          <a:latin typeface="+mn-lt"/>
                          <a:ea typeface="+mn-ea"/>
                          <a:cs typeface="+mn-cs"/>
                        </a:rPr>
                        <a:t>0.84 </a:t>
                      </a:r>
                      <a:r>
                        <a:rPr lang="en-US" sz="1800" kern="1200" dirty="0">
                          <a:solidFill>
                            <a:schemeClr val="dk1"/>
                          </a:solidFill>
                          <a:effectLst/>
                          <a:latin typeface="+mn-lt"/>
                          <a:ea typeface="+mn-ea"/>
                          <a:cs typeface="+mn-cs"/>
                        </a:rPr>
                        <a:t>/ 0.88</a:t>
                      </a:r>
                    </a:p>
                  </a:txBody>
                  <a:tcPr marL="9525" marR="9525" marT="9525" marB="9525" anchor="ctr"/>
                </a:tc>
                <a:tc>
                  <a:txBody>
                    <a:bodyPr/>
                    <a:lstStyle/>
                    <a:p>
                      <a:pPr marL="0" marR="0" lvl="0">
                        <a:spcBef>
                          <a:spcPts val="0"/>
                        </a:spcBef>
                        <a:spcAft>
                          <a:spcPts val="0"/>
                        </a:spcAft>
                      </a:pPr>
                      <a:r>
                        <a:rPr lang="en-US" sz="1800" kern="1200" dirty="0" smtClean="0">
                          <a:solidFill>
                            <a:schemeClr val="dk1"/>
                          </a:solidFill>
                          <a:effectLst/>
                          <a:latin typeface="+mn-lt"/>
                          <a:ea typeface="+mn-ea"/>
                          <a:cs typeface="+mn-cs"/>
                        </a:rPr>
                        <a:t>      </a:t>
                      </a:r>
                    </a:p>
                    <a:p>
                      <a:pPr marL="0" marR="0" lvl="0">
                        <a:spcBef>
                          <a:spcPts val="0"/>
                        </a:spcBef>
                        <a:spcAft>
                          <a:spcPts val="0"/>
                        </a:spcAft>
                      </a:pPr>
                      <a:r>
                        <a:rPr lang="en-US" sz="1800" kern="1200" dirty="0" smtClean="0">
                          <a:solidFill>
                            <a:schemeClr val="dk1"/>
                          </a:solidFill>
                          <a:effectLst/>
                          <a:latin typeface="+mn-lt"/>
                          <a:ea typeface="+mn-ea"/>
                          <a:cs typeface="+mn-cs"/>
                        </a:rPr>
                        <a:t>    0.77 / </a:t>
                      </a:r>
                      <a:r>
                        <a:rPr lang="en-US" sz="1800" kern="1200" dirty="0">
                          <a:solidFill>
                            <a:schemeClr val="dk1"/>
                          </a:solidFill>
                          <a:effectLst/>
                          <a:latin typeface="+mn-lt"/>
                          <a:ea typeface="+mn-ea"/>
                          <a:cs typeface="+mn-cs"/>
                        </a:rPr>
                        <a:t>0.91</a:t>
                      </a:r>
                    </a:p>
                  </a:txBody>
                  <a:tcPr marL="9525" marR="9525" marT="9525" marB="9525" anchor="ctr"/>
                </a:tc>
                <a:tc>
                  <a:txBody>
                    <a:bodyPr/>
                    <a:lstStyle/>
                    <a:p>
                      <a:r>
                        <a:rPr lang="en-US" sz="1800" kern="1200" dirty="0" smtClean="0">
                          <a:solidFill>
                            <a:schemeClr val="dk1"/>
                          </a:solidFill>
                          <a:effectLst/>
                          <a:latin typeface="+mn-lt"/>
                          <a:ea typeface="+mn-ea"/>
                          <a:cs typeface="+mn-cs"/>
                        </a:rPr>
                        <a:t>Balanced performance with good recall for both classes.</a:t>
                      </a:r>
                      <a:br>
                        <a:rPr lang="en-US" sz="1800" kern="1200" dirty="0" smtClean="0">
                          <a:solidFill>
                            <a:schemeClr val="dk1"/>
                          </a:solidFill>
                          <a:effectLst/>
                          <a:latin typeface="+mn-lt"/>
                          <a:ea typeface="+mn-ea"/>
                          <a:cs typeface="+mn-cs"/>
                        </a:rPr>
                      </a:br>
                      <a:r>
                        <a:rPr lang="en-US" sz="1800" kern="1200" dirty="0" smtClean="0">
                          <a:solidFill>
                            <a:schemeClr val="dk1"/>
                          </a:solidFill>
                          <a:effectLst/>
                          <a:latin typeface="+mn-lt"/>
                          <a:ea typeface="+mn-ea"/>
                          <a:cs typeface="+mn-cs"/>
                        </a:rPr>
                        <a:t>Handles positives (Class 1) better, as seen from fewer false negatives.</a:t>
                      </a:r>
                      <a:br>
                        <a:rPr lang="en-US" sz="1800" kern="1200" dirty="0" smtClean="0">
                          <a:solidFill>
                            <a:schemeClr val="dk1"/>
                          </a:solidFill>
                          <a:effectLst/>
                          <a:latin typeface="+mn-lt"/>
                          <a:ea typeface="+mn-ea"/>
                          <a:cs typeface="+mn-cs"/>
                        </a:rPr>
                      </a:br>
                      <a:r>
                        <a:rPr lang="en-US" sz="1800" kern="1200" dirty="0" smtClean="0">
                          <a:solidFill>
                            <a:schemeClr val="dk1"/>
                          </a:solidFill>
                          <a:effectLst/>
                          <a:latin typeface="+mn-lt"/>
                          <a:ea typeface="+mn-ea"/>
                          <a:cs typeface="+mn-cs"/>
                        </a:rPr>
                        <a:t>Slightly lower precision for Class 0.</a:t>
                      </a:r>
                      <a:endParaRPr lang="en-US" dirty="0"/>
                    </a:p>
                  </a:txBody>
                  <a:tcPr/>
                </a:tc>
              </a:tr>
              <a:tr h="1456383">
                <a:tc>
                  <a:txBody>
                    <a:bodyPr/>
                    <a:lstStyle/>
                    <a:p>
                      <a:r>
                        <a:rPr lang="en-US" sz="1800" b="1" kern="1200" dirty="0" smtClean="0">
                          <a:solidFill>
                            <a:schemeClr val="dk1"/>
                          </a:solidFill>
                          <a:effectLst/>
                          <a:latin typeface="+mn-lt"/>
                          <a:ea typeface="+mn-ea"/>
                          <a:cs typeface="+mn-cs"/>
                        </a:rPr>
                        <a:t>Naive Bayes</a:t>
                      </a:r>
                      <a:endParaRPr lang="en-US" dirty="0"/>
                    </a:p>
                  </a:txBody>
                  <a:tcPr/>
                </a:tc>
                <a:tc>
                  <a:txBody>
                    <a:bodyPr/>
                    <a:lstStyle/>
                    <a:p>
                      <a:pPr algn="ctr"/>
                      <a:endParaRPr lang="en-US" sz="1800" kern="1200" dirty="0" smtClean="0">
                        <a:solidFill>
                          <a:schemeClr val="dk1"/>
                        </a:solidFill>
                        <a:effectLst/>
                        <a:latin typeface="+mn-lt"/>
                        <a:ea typeface="+mn-ea"/>
                        <a:cs typeface="+mn-cs"/>
                      </a:endParaRPr>
                    </a:p>
                    <a:p>
                      <a:pPr algn="ctr"/>
                      <a:endParaRPr lang="en-US" sz="1800" kern="1200" dirty="0" smtClean="0">
                        <a:solidFill>
                          <a:schemeClr val="dk1"/>
                        </a:solidFill>
                        <a:effectLst/>
                        <a:latin typeface="+mn-lt"/>
                        <a:ea typeface="+mn-ea"/>
                        <a:cs typeface="+mn-cs"/>
                      </a:endParaRPr>
                    </a:p>
                    <a:p>
                      <a:pPr algn="ctr"/>
                      <a:r>
                        <a:rPr lang="en-US" sz="1800" kern="1200" dirty="0" smtClean="0">
                          <a:solidFill>
                            <a:schemeClr val="dk1"/>
                          </a:solidFill>
                          <a:effectLst/>
                          <a:latin typeface="+mn-lt"/>
                          <a:ea typeface="+mn-ea"/>
                          <a:cs typeface="+mn-cs"/>
                        </a:rPr>
                        <a:t>0.782</a:t>
                      </a:r>
                      <a:endParaRPr lang="en-US" sz="1800" kern="1200" dirty="0">
                        <a:solidFill>
                          <a:schemeClr val="dk1"/>
                        </a:solidFill>
                        <a:effectLst/>
                        <a:latin typeface="+mn-lt"/>
                        <a:ea typeface="+mn-ea"/>
                        <a:cs typeface="+mn-cs"/>
                      </a:endParaRPr>
                    </a:p>
                  </a:txBody>
                  <a:tcPr/>
                </a:tc>
                <a:tc>
                  <a:txBody>
                    <a:bodyPr/>
                    <a:lstStyle/>
                    <a:p>
                      <a:pPr marL="0" marR="0" algn="ctr" defTabSz="914400" rtl="0" eaLnBrk="1" latinLnBrk="0" hangingPunct="1">
                        <a:spcBef>
                          <a:spcPts val="0"/>
                        </a:spcBef>
                        <a:spcAft>
                          <a:spcPts val="0"/>
                        </a:spcAft>
                      </a:pPr>
                      <a:r>
                        <a:rPr lang="en-US" sz="1800" kern="1200" dirty="0">
                          <a:solidFill>
                            <a:schemeClr val="dk1"/>
                          </a:solidFill>
                          <a:effectLst/>
                          <a:latin typeface="+mn-lt"/>
                          <a:ea typeface="+mn-ea"/>
                          <a:cs typeface="+mn-cs"/>
                        </a:rPr>
                        <a:t>0.84 / 0.76</a:t>
                      </a:r>
                    </a:p>
                  </a:txBody>
                  <a:tcPr marL="9525" marR="9525" marT="9525" marB="9525" anchor="ctr"/>
                </a:tc>
                <a:tc>
                  <a:txBody>
                    <a:bodyPr/>
                    <a:lstStyle/>
                    <a:p>
                      <a:pPr marL="0" marR="0" algn="ctr" defTabSz="914400" rtl="0" eaLnBrk="1" latinLnBrk="0" hangingPunct="1">
                        <a:spcBef>
                          <a:spcPts val="0"/>
                        </a:spcBef>
                        <a:spcAft>
                          <a:spcPts val="0"/>
                        </a:spcAft>
                      </a:pPr>
                      <a:r>
                        <a:rPr lang="en-US" sz="1800" kern="1200" dirty="0">
                          <a:solidFill>
                            <a:schemeClr val="dk1"/>
                          </a:solidFill>
                          <a:effectLst/>
                          <a:latin typeface="+mn-lt"/>
                          <a:ea typeface="+mn-ea"/>
                          <a:cs typeface="+mn-cs"/>
                        </a:rPr>
                        <a:t>0.68 / 0.84</a:t>
                      </a:r>
                    </a:p>
                  </a:txBody>
                  <a:tcPr marL="9525" marR="9525" marT="9525" marB="9525" anchor="ctr"/>
                </a:tc>
                <a:tc>
                  <a:txBody>
                    <a:bodyPr/>
                    <a:lstStyle/>
                    <a:p>
                      <a:r>
                        <a:rPr lang="en-US" sz="1800" kern="1200" dirty="0" smtClean="0">
                          <a:solidFill>
                            <a:schemeClr val="dk1"/>
                          </a:solidFill>
                          <a:effectLst/>
                          <a:latin typeface="+mn-lt"/>
                          <a:ea typeface="+mn-ea"/>
                          <a:cs typeface="+mn-cs"/>
                        </a:rPr>
                        <a:t>High recall for negatives (Class 0), meaning it identifies most negatives.</a:t>
                      </a:r>
                      <a:br>
                        <a:rPr lang="en-US" sz="1800" kern="1200" dirty="0" smtClean="0">
                          <a:solidFill>
                            <a:schemeClr val="dk1"/>
                          </a:solidFill>
                          <a:effectLst/>
                          <a:latin typeface="+mn-lt"/>
                          <a:ea typeface="+mn-ea"/>
                          <a:cs typeface="+mn-cs"/>
                        </a:rPr>
                      </a:br>
                      <a:r>
                        <a:rPr lang="en-US" sz="1800" kern="1200" dirty="0" smtClean="0">
                          <a:solidFill>
                            <a:schemeClr val="dk1"/>
                          </a:solidFill>
                          <a:effectLst/>
                          <a:latin typeface="+mn-lt"/>
                          <a:ea typeface="+mn-ea"/>
                          <a:cs typeface="+mn-cs"/>
                        </a:rPr>
                        <a:t>Lower recall for positives (Class 1) shows more false negatives.</a:t>
                      </a:r>
                      <a:br>
                        <a:rPr lang="en-US" sz="1800" kern="1200" dirty="0" smtClean="0">
                          <a:solidFill>
                            <a:schemeClr val="dk1"/>
                          </a:solidFill>
                          <a:effectLst/>
                          <a:latin typeface="+mn-lt"/>
                          <a:ea typeface="+mn-ea"/>
                          <a:cs typeface="+mn-cs"/>
                        </a:rPr>
                      </a:br>
                      <a:r>
                        <a:rPr lang="en-US" sz="1800" kern="1200" dirty="0" smtClean="0">
                          <a:solidFill>
                            <a:schemeClr val="dk1"/>
                          </a:solidFill>
                          <a:effectLst/>
                          <a:latin typeface="+mn-lt"/>
                          <a:ea typeface="+mn-ea"/>
                          <a:cs typeface="+mn-cs"/>
                        </a:rPr>
                        <a:t>Struggles with precision.</a:t>
                      </a:r>
                      <a:endParaRPr lang="en-US" dirty="0"/>
                    </a:p>
                  </a:txBody>
                  <a:tcPr/>
                </a:tc>
              </a:tr>
              <a:tr h="1185848">
                <a:tc>
                  <a:txBody>
                    <a:bodyPr/>
                    <a:lstStyle/>
                    <a:p>
                      <a:r>
                        <a:rPr lang="en-US" sz="1800" b="1" kern="1200" dirty="0" smtClean="0">
                          <a:solidFill>
                            <a:schemeClr val="dk1"/>
                          </a:solidFill>
                          <a:effectLst/>
                          <a:latin typeface="+mn-lt"/>
                          <a:ea typeface="+mn-ea"/>
                          <a:cs typeface="+mn-cs"/>
                        </a:rPr>
                        <a:t>SVM</a:t>
                      </a:r>
                      <a:endParaRPr lang="en-US" dirty="0"/>
                    </a:p>
                  </a:txBody>
                  <a:tcPr/>
                </a:tc>
                <a:tc>
                  <a:txBody>
                    <a:bodyPr/>
                    <a:lstStyle/>
                    <a:p>
                      <a:pPr algn="ctr"/>
                      <a:endParaRPr lang="en-US" sz="1800" kern="1200" dirty="0" smtClean="0">
                        <a:solidFill>
                          <a:schemeClr val="dk1"/>
                        </a:solidFill>
                        <a:effectLst/>
                        <a:latin typeface="+mn-lt"/>
                        <a:ea typeface="+mn-ea"/>
                        <a:cs typeface="+mn-cs"/>
                      </a:endParaRPr>
                    </a:p>
                    <a:p>
                      <a:pPr algn="ctr"/>
                      <a:r>
                        <a:rPr lang="en-US" sz="1800" kern="1200" dirty="0" smtClean="0">
                          <a:solidFill>
                            <a:schemeClr val="dk1"/>
                          </a:solidFill>
                          <a:effectLst/>
                          <a:latin typeface="+mn-lt"/>
                          <a:ea typeface="+mn-ea"/>
                          <a:cs typeface="+mn-cs"/>
                        </a:rPr>
                        <a:t>0.872</a:t>
                      </a:r>
                      <a:endParaRPr lang="en-US" sz="1800" kern="1200" dirty="0">
                        <a:solidFill>
                          <a:schemeClr val="dk1"/>
                        </a:solidFill>
                        <a:effectLst/>
                        <a:latin typeface="+mn-lt"/>
                        <a:ea typeface="+mn-ea"/>
                        <a:cs typeface="+mn-cs"/>
                      </a:endParaRPr>
                    </a:p>
                  </a:txBody>
                  <a:tcPr/>
                </a:tc>
                <a:tc>
                  <a:txBody>
                    <a:bodyPr/>
                    <a:lstStyle/>
                    <a:p>
                      <a:pPr marL="0" marR="0" algn="ctr" defTabSz="914400" rtl="0" eaLnBrk="1" latinLnBrk="0" hangingPunct="1">
                        <a:spcBef>
                          <a:spcPts val="0"/>
                        </a:spcBef>
                        <a:spcAft>
                          <a:spcPts val="0"/>
                        </a:spcAft>
                      </a:pPr>
                      <a:r>
                        <a:rPr lang="en-US" sz="1800" kern="1200" dirty="0">
                          <a:solidFill>
                            <a:schemeClr val="dk1"/>
                          </a:solidFill>
                          <a:effectLst/>
                          <a:latin typeface="+mn-lt"/>
                          <a:ea typeface="+mn-ea"/>
                          <a:cs typeface="+mn-cs"/>
                        </a:rPr>
                        <a:t>0.86 / 0.87</a:t>
                      </a:r>
                    </a:p>
                  </a:txBody>
                  <a:tcPr marL="9525" marR="9525" marT="9525" marB="9525" anchor="ctr"/>
                </a:tc>
                <a:tc>
                  <a:txBody>
                    <a:bodyPr/>
                    <a:lstStyle/>
                    <a:p>
                      <a:pPr marL="0" marR="0" algn="ctr" defTabSz="914400" rtl="0" eaLnBrk="1" latinLnBrk="0" hangingPunct="1">
                        <a:spcBef>
                          <a:spcPts val="0"/>
                        </a:spcBef>
                        <a:spcAft>
                          <a:spcPts val="0"/>
                        </a:spcAft>
                      </a:pPr>
                      <a:r>
                        <a:rPr lang="en-US" sz="1800" kern="1200" dirty="0">
                          <a:solidFill>
                            <a:schemeClr val="dk1"/>
                          </a:solidFill>
                          <a:effectLst/>
                          <a:latin typeface="+mn-lt"/>
                          <a:ea typeface="+mn-ea"/>
                          <a:cs typeface="+mn-cs"/>
                        </a:rPr>
                        <a:t>0.78 / 0.91</a:t>
                      </a:r>
                    </a:p>
                  </a:txBody>
                  <a:tcPr marL="9525" marR="9525" marT="9525" marB="9525" anchor="ctr"/>
                </a:tc>
                <a:tc>
                  <a:txBody>
                    <a:bodyPr/>
                    <a:lstStyle/>
                    <a:p>
                      <a:r>
                        <a:rPr lang="en-US" sz="1800" kern="1200" dirty="0" smtClean="0">
                          <a:solidFill>
                            <a:schemeClr val="dk1"/>
                          </a:solidFill>
                          <a:effectLst/>
                          <a:latin typeface="+mn-lt"/>
                          <a:ea typeface="+mn-ea"/>
                          <a:cs typeface="+mn-cs"/>
                        </a:rPr>
                        <a:t>Consistent performance across both classes.</a:t>
                      </a:r>
                      <a:br>
                        <a:rPr lang="en-US" sz="1800" kern="1200" dirty="0" smtClean="0">
                          <a:solidFill>
                            <a:schemeClr val="dk1"/>
                          </a:solidFill>
                          <a:effectLst/>
                          <a:latin typeface="+mn-lt"/>
                          <a:ea typeface="+mn-ea"/>
                          <a:cs typeface="+mn-cs"/>
                        </a:rPr>
                      </a:br>
                      <a:r>
                        <a:rPr lang="en-US" sz="1800" kern="1200" dirty="0" smtClean="0">
                          <a:solidFill>
                            <a:schemeClr val="dk1"/>
                          </a:solidFill>
                          <a:effectLst/>
                          <a:latin typeface="+mn-lt"/>
                          <a:ea typeface="+mn-ea"/>
                          <a:cs typeface="+mn-cs"/>
                        </a:rPr>
                        <a:t>High recall ensures minimal false negatives.</a:t>
                      </a:r>
                      <a:br>
                        <a:rPr lang="en-US" sz="1800" kern="1200" dirty="0" smtClean="0">
                          <a:solidFill>
                            <a:schemeClr val="dk1"/>
                          </a:solidFill>
                          <a:effectLst/>
                          <a:latin typeface="+mn-lt"/>
                          <a:ea typeface="+mn-ea"/>
                          <a:cs typeface="+mn-cs"/>
                        </a:rPr>
                      </a:br>
                      <a:r>
                        <a:rPr lang="en-US" sz="1800" kern="1200" dirty="0" smtClean="0">
                          <a:solidFill>
                            <a:schemeClr val="dk1"/>
                          </a:solidFill>
                          <a:effectLst/>
                          <a:latin typeface="+mn-lt"/>
                          <a:ea typeface="+mn-ea"/>
                          <a:cs typeface="+mn-cs"/>
                        </a:rPr>
                        <a:t>Precision for Class 1 is high, meaning fewer false positives.</a:t>
                      </a:r>
                      <a:endParaRPr lang="en-US" dirty="0"/>
                    </a:p>
                  </a:txBody>
                  <a:tcPr/>
                </a:tc>
              </a:tr>
            </a:tbl>
          </a:graphicData>
        </a:graphic>
      </p:graphicFrame>
    </p:spTree>
    <p:extLst>
      <p:ext uri="{BB962C8B-B14F-4D97-AF65-F5344CB8AC3E}">
        <p14:creationId xmlns:p14="http://schemas.microsoft.com/office/powerpoint/2010/main" val="123612551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48235452"/>
              </p:ext>
            </p:extLst>
          </p:nvPr>
        </p:nvGraphicFramePr>
        <p:xfrm>
          <a:off x="600323" y="716210"/>
          <a:ext cx="10934730" cy="5677766"/>
        </p:xfrm>
        <a:graphic>
          <a:graphicData uri="http://schemas.openxmlformats.org/drawingml/2006/table">
            <a:tbl>
              <a:tblPr firstRow="1" bandRow="1">
                <a:tableStyleId>{073A0DAA-6AF3-43AB-8588-CEC1D06C72B9}</a:tableStyleId>
              </a:tblPr>
              <a:tblGrid>
                <a:gridCol w="1490008"/>
                <a:gridCol w="1307962"/>
                <a:gridCol w="1119308"/>
                <a:gridCol w="1658234"/>
                <a:gridCol w="5359218"/>
              </a:tblGrid>
              <a:tr h="695159">
                <a:tc>
                  <a:txBody>
                    <a:bodyPr/>
                    <a:lstStyle/>
                    <a:p>
                      <a:r>
                        <a:rPr lang="en-US" dirty="0" smtClean="0"/>
                        <a:t>Model</a:t>
                      </a:r>
                      <a:endParaRPr lang="en-US" dirty="0"/>
                    </a:p>
                  </a:txBody>
                  <a:tcPr/>
                </a:tc>
                <a:tc>
                  <a:txBody>
                    <a:bodyPr/>
                    <a:lstStyle/>
                    <a:p>
                      <a:r>
                        <a:rPr lang="en-US" dirty="0" smtClean="0"/>
                        <a:t>Accuracy</a:t>
                      </a:r>
                      <a:endParaRPr lang="en-US" dirty="0"/>
                    </a:p>
                  </a:txBody>
                  <a:tcPr/>
                </a:tc>
                <a:tc>
                  <a:txBody>
                    <a:bodyPr/>
                    <a:lstStyle/>
                    <a:p>
                      <a:r>
                        <a:rPr lang="en-US" dirty="0" smtClean="0"/>
                        <a:t>Recall</a:t>
                      </a:r>
                      <a:endParaRPr lang="en-US" dirty="0"/>
                    </a:p>
                  </a:txBody>
                  <a:tcPr/>
                </a:tc>
                <a:tc>
                  <a:txBody>
                    <a:bodyPr/>
                    <a:lstStyle/>
                    <a:p>
                      <a:r>
                        <a:rPr lang="en-US" dirty="0" smtClean="0"/>
                        <a:t>F1-Score</a:t>
                      </a:r>
                      <a:endParaRPr lang="en-US" dirty="0"/>
                    </a:p>
                  </a:txBody>
                  <a:tcPr/>
                </a:tc>
                <a:tc>
                  <a:txBody>
                    <a:bodyPr/>
                    <a:lstStyle/>
                    <a:p>
                      <a:r>
                        <a:rPr lang="en-US" dirty="0" smtClean="0"/>
                        <a:t>Observation</a:t>
                      </a:r>
                      <a:endParaRPr lang="en-US" dirty="0"/>
                    </a:p>
                  </a:txBody>
                  <a:tcPr/>
                </a:tc>
              </a:tr>
              <a:tr h="1782207">
                <a:tc>
                  <a:txBody>
                    <a:bodyPr/>
                    <a:lstStyle/>
                    <a:p>
                      <a:r>
                        <a:rPr lang="en-US" sz="1800" b="1" kern="1200" dirty="0" smtClean="0">
                          <a:solidFill>
                            <a:schemeClr val="dk1"/>
                          </a:solidFill>
                          <a:effectLst/>
                          <a:latin typeface="+mn-lt"/>
                          <a:ea typeface="+mn-ea"/>
                          <a:cs typeface="+mn-cs"/>
                        </a:rPr>
                        <a:t>KNN</a:t>
                      </a:r>
                      <a:endParaRPr lang="en-US" dirty="0"/>
                    </a:p>
                  </a:txBody>
                  <a:tcPr/>
                </a:tc>
                <a:tc>
                  <a:txBody>
                    <a:bodyPr/>
                    <a:lstStyle/>
                    <a:p>
                      <a:pPr marL="0" marR="0" lvl="0" algn="ctr" defTabSz="914400" rtl="0" eaLnBrk="1" latinLnBrk="0" hangingPunct="1">
                        <a:spcBef>
                          <a:spcPts val="0"/>
                        </a:spcBef>
                        <a:spcAft>
                          <a:spcPts val="0"/>
                        </a:spcAft>
                      </a:pPr>
                      <a:endParaRPr lang="en-US" sz="1800" kern="1200" dirty="0" smtClean="0">
                        <a:solidFill>
                          <a:schemeClr val="dk1"/>
                        </a:solidFill>
                        <a:effectLst/>
                        <a:latin typeface="+mn-lt"/>
                        <a:ea typeface="+mn-ea"/>
                        <a:cs typeface="+mn-cs"/>
                      </a:endParaRPr>
                    </a:p>
                    <a:p>
                      <a:pPr marL="0" marR="0" lvl="0" algn="ctr" defTabSz="914400" rtl="0" eaLnBrk="1" latinLnBrk="0" hangingPunct="1">
                        <a:spcBef>
                          <a:spcPts val="0"/>
                        </a:spcBef>
                        <a:spcAft>
                          <a:spcPts val="0"/>
                        </a:spcAft>
                      </a:pPr>
                      <a:endParaRPr lang="en-US" sz="1800" kern="1200" dirty="0" smtClean="0">
                        <a:solidFill>
                          <a:schemeClr val="dk1"/>
                        </a:solidFill>
                        <a:effectLst/>
                        <a:latin typeface="+mn-lt"/>
                        <a:ea typeface="+mn-ea"/>
                        <a:cs typeface="+mn-cs"/>
                      </a:endParaRPr>
                    </a:p>
                    <a:p>
                      <a:pPr marL="0" marR="0" lvl="0" algn="ctr" defTabSz="914400" rtl="0" eaLnBrk="1" latinLnBrk="0" hangingPunct="1">
                        <a:spcBef>
                          <a:spcPts val="0"/>
                        </a:spcBef>
                        <a:spcAft>
                          <a:spcPts val="0"/>
                        </a:spcAft>
                      </a:pPr>
                      <a:endParaRPr lang="en-US" sz="1800" kern="1200" dirty="0" smtClean="0">
                        <a:solidFill>
                          <a:schemeClr val="dk1"/>
                        </a:solidFill>
                        <a:effectLst/>
                        <a:latin typeface="+mn-lt"/>
                        <a:ea typeface="+mn-ea"/>
                        <a:cs typeface="+mn-cs"/>
                      </a:endParaRPr>
                    </a:p>
                    <a:p>
                      <a:pPr marL="0" marR="0" lvl="0" algn="ctr" defTabSz="914400" rtl="0" eaLnBrk="1" latinLnBrk="0" hangingPunct="1">
                        <a:spcBef>
                          <a:spcPts val="0"/>
                        </a:spcBef>
                        <a:spcAft>
                          <a:spcPts val="0"/>
                        </a:spcAft>
                      </a:pPr>
                      <a:r>
                        <a:rPr lang="en-US" sz="1800" kern="1200" dirty="0" smtClean="0">
                          <a:solidFill>
                            <a:schemeClr val="dk1"/>
                          </a:solidFill>
                          <a:effectLst/>
                          <a:latin typeface="+mn-lt"/>
                          <a:ea typeface="+mn-ea"/>
                          <a:cs typeface="+mn-cs"/>
                        </a:rPr>
                        <a:t>0.851</a:t>
                      </a:r>
                      <a:endParaRPr lang="en-US" sz="1800" kern="1200" dirty="0">
                        <a:solidFill>
                          <a:schemeClr val="dk1"/>
                        </a:solidFill>
                        <a:effectLst/>
                        <a:latin typeface="+mn-lt"/>
                        <a:ea typeface="+mn-ea"/>
                        <a:cs typeface="+mn-cs"/>
                      </a:endParaRPr>
                    </a:p>
                  </a:txBody>
                  <a:tcPr/>
                </a:tc>
                <a:tc>
                  <a:txBody>
                    <a:bodyPr/>
                    <a:lstStyle/>
                    <a:p>
                      <a:pPr marL="0" marR="0" lvl="0" algn="ctr" defTabSz="914400" rtl="0" eaLnBrk="1" latinLnBrk="0" hangingPunct="1">
                        <a:spcBef>
                          <a:spcPts val="0"/>
                        </a:spcBef>
                        <a:spcAft>
                          <a:spcPts val="0"/>
                        </a:spcAft>
                      </a:pPr>
                      <a:endParaRPr lang="en-US" sz="1800" kern="1200" dirty="0" smtClean="0">
                        <a:solidFill>
                          <a:schemeClr val="dk1"/>
                        </a:solidFill>
                        <a:effectLst/>
                        <a:latin typeface="+mn-lt"/>
                        <a:ea typeface="+mn-ea"/>
                        <a:cs typeface="+mn-cs"/>
                      </a:endParaRPr>
                    </a:p>
                    <a:p>
                      <a:pPr marL="0" marR="0" lvl="0" algn="ctr" defTabSz="914400" rtl="0" eaLnBrk="1" latinLnBrk="0" hangingPunct="1">
                        <a:spcBef>
                          <a:spcPts val="0"/>
                        </a:spcBef>
                        <a:spcAft>
                          <a:spcPts val="0"/>
                        </a:spcAft>
                      </a:pPr>
                      <a:r>
                        <a:rPr lang="en-US" sz="1800" kern="1200" dirty="0" smtClean="0">
                          <a:solidFill>
                            <a:schemeClr val="dk1"/>
                          </a:solidFill>
                          <a:effectLst/>
                          <a:latin typeface="+mn-lt"/>
                          <a:ea typeface="+mn-ea"/>
                          <a:cs typeface="+mn-cs"/>
                        </a:rPr>
                        <a:t>0.82 </a:t>
                      </a:r>
                      <a:r>
                        <a:rPr lang="en-US" sz="1800" kern="1200" dirty="0">
                          <a:solidFill>
                            <a:schemeClr val="dk1"/>
                          </a:solidFill>
                          <a:effectLst/>
                          <a:latin typeface="+mn-lt"/>
                          <a:ea typeface="+mn-ea"/>
                          <a:cs typeface="+mn-cs"/>
                        </a:rPr>
                        <a:t>/ 0.86</a:t>
                      </a:r>
                    </a:p>
                  </a:txBody>
                  <a:tcPr marL="9525" marR="9525" marT="9525" marB="9525" anchor="ctr"/>
                </a:tc>
                <a:tc>
                  <a:txBody>
                    <a:bodyPr/>
                    <a:lstStyle/>
                    <a:p>
                      <a:pPr marL="0" marR="0" lvl="0" algn="ctr" defTabSz="914400" rtl="0" eaLnBrk="1" latinLnBrk="0" hangingPunct="1">
                        <a:spcBef>
                          <a:spcPts val="0"/>
                        </a:spcBef>
                        <a:spcAft>
                          <a:spcPts val="0"/>
                        </a:spcAft>
                      </a:pPr>
                      <a:endParaRPr lang="en-US" sz="1800" kern="1200" dirty="0" smtClean="0">
                        <a:solidFill>
                          <a:schemeClr val="dk1"/>
                        </a:solidFill>
                        <a:effectLst/>
                        <a:latin typeface="+mn-lt"/>
                        <a:ea typeface="+mn-ea"/>
                        <a:cs typeface="+mn-cs"/>
                      </a:endParaRPr>
                    </a:p>
                    <a:p>
                      <a:pPr marL="0" marR="0" lvl="0" algn="ctr" defTabSz="914400" rtl="0" eaLnBrk="1" latinLnBrk="0" hangingPunct="1">
                        <a:spcBef>
                          <a:spcPts val="0"/>
                        </a:spcBef>
                        <a:spcAft>
                          <a:spcPts val="0"/>
                        </a:spcAft>
                      </a:pPr>
                      <a:r>
                        <a:rPr lang="en-US" sz="1800" kern="1200" dirty="0" smtClean="0">
                          <a:solidFill>
                            <a:schemeClr val="dk1"/>
                          </a:solidFill>
                          <a:effectLst/>
                          <a:latin typeface="+mn-lt"/>
                          <a:ea typeface="+mn-ea"/>
                          <a:cs typeface="+mn-cs"/>
                        </a:rPr>
                        <a:t>0.75 / </a:t>
                      </a:r>
                      <a:r>
                        <a:rPr lang="en-US" sz="1800" kern="1200" dirty="0">
                          <a:solidFill>
                            <a:schemeClr val="dk1"/>
                          </a:solidFill>
                          <a:effectLst/>
                          <a:latin typeface="+mn-lt"/>
                          <a:ea typeface="+mn-ea"/>
                          <a:cs typeface="+mn-cs"/>
                        </a:rPr>
                        <a:t>0.89</a:t>
                      </a:r>
                    </a:p>
                  </a:txBody>
                  <a:tcPr marL="9525" marR="9525" marT="9525" marB="9525" anchor="ctr"/>
                </a:tc>
                <a:tc>
                  <a:txBody>
                    <a:bodyPr/>
                    <a:lstStyle/>
                    <a:p>
                      <a:r>
                        <a:rPr lang="en-US" sz="1800" kern="1200" dirty="0" smtClean="0">
                          <a:solidFill>
                            <a:schemeClr val="dk1"/>
                          </a:solidFill>
                          <a:effectLst/>
                          <a:latin typeface="+mn-lt"/>
                          <a:ea typeface="+mn-ea"/>
                          <a:cs typeface="+mn-cs"/>
                        </a:rPr>
                        <a:t>Slightly lower recall for Class 0 (negatives) compared to other models.</a:t>
                      </a:r>
                      <a:br>
                        <a:rPr lang="en-US" sz="1800" kern="1200" dirty="0" smtClean="0">
                          <a:solidFill>
                            <a:schemeClr val="dk1"/>
                          </a:solidFill>
                          <a:effectLst/>
                          <a:latin typeface="+mn-lt"/>
                          <a:ea typeface="+mn-ea"/>
                          <a:cs typeface="+mn-cs"/>
                        </a:rPr>
                      </a:br>
                      <a:r>
                        <a:rPr lang="en-US" sz="1800" kern="1200" dirty="0" smtClean="0">
                          <a:solidFill>
                            <a:schemeClr val="dk1"/>
                          </a:solidFill>
                          <a:effectLst/>
                          <a:latin typeface="+mn-lt"/>
                          <a:ea typeface="+mn-ea"/>
                          <a:cs typeface="+mn-cs"/>
                        </a:rPr>
                        <a:t>Handles positives well but struggles more with negatives.</a:t>
                      </a:r>
                      <a:br>
                        <a:rPr lang="en-US" sz="1800" kern="1200" dirty="0" smtClean="0">
                          <a:solidFill>
                            <a:schemeClr val="dk1"/>
                          </a:solidFill>
                          <a:effectLst/>
                          <a:latin typeface="+mn-lt"/>
                          <a:ea typeface="+mn-ea"/>
                          <a:cs typeface="+mn-cs"/>
                        </a:rPr>
                      </a:br>
                      <a:r>
                        <a:rPr lang="en-US" sz="1800" kern="1200" dirty="0" smtClean="0">
                          <a:solidFill>
                            <a:schemeClr val="dk1"/>
                          </a:solidFill>
                          <a:effectLst/>
                          <a:latin typeface="+mn-lt"/>
                          <a:ea typeface="+mn-ea"/>
                          <a:cs typeface="+mn-cs"/>
                        </a:rPr>
                        <a:t>Misclassifies some negatives as positives.</a:t>
                      </a:r>
                      <a:endParaRPr lang="en-US" dirty="0"/>
                    </a:p>
                  </a:txBody>
                  <a:tcPr/>
                </a:tc>
              </a:tr>
              <a:tr h="1460311">
                <a:tc>
                  <a:txBody>
                    <a:bodyPr/>
                    <a:lstStyle/>
                    <a:p>
                      <a:r>
                        <a:rPr lang="en-US" sz="1800" b="1" kern="1200" dirty="0" smtClean="0">
                          <a:solidFill>
                            <a:schemeClr val="dk1"/>
                          </a:solidFill>
                          <a:effectLst/>
                          <a:latin typeface="+mn-lt"/>
                          <a:ea typeface="+mn-ea"/>
                          <a:cs typeface="+mn-cs"/>
                        </a:rPr>
                        <a:t>Decision Tree</a:t>
                      </a:r>
                      <a:endParaRPr lang="en-US" dirty="0"/>
                    </a:p>
                  </a:txBody>
                  <a:tcPr/>
                </a:tc>
                <a:tc>
                  <a:txBody>
                    <a:bodyPr/>
                    <a:lstStyle/>
                    <a:p>
                      <a:pPr marL="0" marR="0" lvl="0" algn="ctr" defTabSz="914400" rtl="0" eaLnBrk="1" latinLnBrk="0" hangingPunct="1">
                        <a:spcBef>
                          <a:spcPts val="0"/>
                        </a:spcBef>
                        <a:spcAft>
                          <a:spcPts val="0"/>
                        </a:spcAft>
                      </a:pPr>
                      <a:endParaRPr lang="en-US" sz="1800" kern="1200" dirty="0" smtClean="0">
                        <a:solidFill>
                          <a:schemeClr val="dk1"/>
                        </a:solidFill>
                        <a:effectLst/>
                        <a:latin typeface="+mn-lt"/>
                        <a:ea typeface="+mn-ea"/>
                        <a:cs typeface="+mn-cs"/>
                      </a:endParaRPr>
                    </a:p>
                    <a:p>
                      <a:pPr marL="0" marR="0" lvl="0" algn="ctr" defTabSz="914400" rtl="0" eaLnBrk="1" latinLnBrk="0" hangingPunct="1">
                        <a:spcBef>
                          <a:spcPts val="0"/>
                        </a:spcBef>
                        <a:spcAft>
                          <a:spcPts val="0"/>
                        </a:spcAft>
                      </a:pPr>
                      <a:endParaRPr lang="en-US" sz="1800" kern="1200" dirty="0" smtClean="0">
                        <a:solidFill>
                          <a:schemeClr val="dk1"/>
                        </a:solidFill>
                        <a:effectLst/>
                        <a:latin typeface="+mn-lt"/>
                        <a:ea typeface="+mn-ea"/>
                        <a:cs typeface="+mn-cs"/>
                      </a:endParaRPr>
                    </a:p>
                    <a:p>
                      <a:pPr marL="0" marR="0" lvl="0" algn="ctr" defTabSz="914400" rtl="0" eaLnBrk="1" latinLnBrk="0" hangingPunct="1">
                        <a:spcBef>
                          <a:spcPts val="0"/>
                        </a:spcBef>
                        <a:spcAft>
                          <a:spcPts val="0"/>
                        </a:spcAft>
                      </a:pPr>
                      <a:endParaRPr lang="en-US" sz="1800" kern="1200" dirty="0" smtClean="0">
                        <a:solidFill>
                          <a:schemeClr val="dk1"/>
                        </a:solidFill>
                        <a:effectLst/>
                        <a:latin typeface="+mn-lt"/>
                        <a:ea typeface="+mn-ea"/>
                        <a:cs typeface="+mn-cs"/>
                      </a:endParaRPr>
                    </a:p>
                    <a:p>
                      <a:pPr marL="0" marR="0" lvl="0" algn="ctr" defTabSz="914400" rtl="0" eaLnBrk="1" latinLnBrk="0" hangingPunct="1">
                        <a:spcBef>
                          <a:spcPts val="0"/>
                        </a:spcBef>
                        <a:spcAft>
                          <a:spcPts val="0"/>
                        </a:spcAft>
                      </a:pPr>
                      <a:r>
                        <a:rPr lang="en-US" sz="1800" kern="1200" dirty="0" smtClean="0">
                          <a:solidFill>
                            <a:schemeClr val="dk1"/>
                          </a:solidFill>
                          <a:effectLst/>
                          <a:latin typeface="+mn-lt"/>
                          <a:ea typeface="+mn-ea"/>
                          <a:cs typeface="+mn-cs"/>
                        </a:rPr>
                        <a:t>0.797</a:t>
                      </a:r>
                      <a:endParaRPr lang="en-US" sz="1800" kern="1200" dirty="0">
                        <a:solidFill>
                          <a:schemeClr val="dk1"/>
                        </a:solidFill>
                        <a:effectLst/>
                        <a:latin typeface="+mn-lt"/>
                        <a:ea typeface="+mn-ea"/>
                        <a:cs typeface="+mn-cs"/>
                      </a:endParaRPr>
                    </a:p>
                  </a:txBody>
                  <a:tcPr/>
                </a:tc>
                <a:tc>
                  <a:txBody>
                    <a:bodyPr/>
                    <a:lstStyle/>
                    <a:p>
                      <a:pPr marL="0" marR="0" lvl="0" algn="ctr" defTabSz="914400" rtl="0" eaLnBrk="1" latinLnBrk="0" hangingPunct="1">
                        <a:spcBef>
                          <a:spcPts val="0"/>
                        </a:spcBef>
                        <a:spcAft>
                          <a:spcPts val="0"/>
                        </a:spcAft>
                      </a:pPr>
                      <a:r>
                        <a:rPr lang="en-US" sz="1800" kern="1200" dirty="0">
                          <a:solidFill>
                            <a:schemeClr val="dk1"/>
                          </a:solidFill>
                          <a:effectLst/>
                          <a:latin typeface="+mn-lt"/>
                          <a:ea typeface="+mn-ea"/>
                          <a:cs typeface="+mn-cs"/>
                        </a:rPr>
                        <a:t>0.75 / 0.82</a:t>
                      </a:r>
                    </a:p>
                  </a:txBody>
                  <a:tcPr marL="9525" marR="9525" marT="9525" marB="9525" anchor="ctr"/>
                </a:tc>
                <a:tc>
                  <a:txBody>
                    <a:bodyPr/>
                    <a:lstStyle/>
                    <a:p>
                      <a:pPr marL="0" marR="0" lvl="0" algn="ctr" defTabSz="914400" rtl="0" eaLnBrk="1" latinLnBrk="0" hangingPunct="1">
                        <a:spcBef>
                          <a:spcPts val="0"/>
                        </a:spcBef>
                        <a:spcAft>
                          <a:spcPts val="0"/>
                        </a:spcAft>
                      </a:pPr>
                      <a:r>
                        <a:rPr lang="en-US" sz="1800" kern="1200" dirty="0">
                          <a:solidFill>
                            <a:schemeClr val="dk1"/>
                          </a:solidFill>
                          <a:effectLst/>
                          <a:latin typeface="+mn-lt"/>
                          <a:ea typeface="+mn-ea"/>
                          <a:cs typeface="+mn-cs"/>
                        </a:rPr>
                        <a:t>0.67 / 0.85</a:t>
                      </a:r>
                    </a:p>
                  </a:txBody>
                  <a:tcPr marL="9525" marR="9525" marT="9525" marB="9525" anchor="ctr"/>
                </a:tc>
                <a:tc>
                  <a:txBody>
                    <a:bodyPr/>
                    <a:lstStyle/>
                    <a:p>
                      <a:r>
                        <a:rPr lang="en-US" sz="1800" kern="1200" dirty="0" smtClean="0">
                          <a:solidFill>
                            <a:schemeClr val="dk1"/>
                          </a:solidFill>
                          <a:effectLst/>
                          <a:latin typeface="+mn-lt"/>
                          <a:ea typeface="+mn-ea"/>
                          <a:cs typeface="+mn-cs"/>
                        </a:rPr>
                        <a:t>Good recall for positives but weaker for negatives (higher false positives).</a:t>
                      </a:r>
                      <a:br>
                        <a:rPr lang="en-US" sz="1800" kern="1200" dirty="0" smtClean="0">
                          <a:solidFill>
                            <a:schemeClr val="dk1"/>
                          </a:solidFill>
                          <a:effectLst/>
                          <a:latin typeface="+mn-lt"/>
                          <a:ea typeface="+mn-ea"/>
                          <a:cs typeface="+mn-cs"/>
                        </a:rPr>
                      </a:br>
                      <a:r>
                        <a:rPr lang="en-US" sz="1800" kern="1200" dirty="0" smtClean="0">
                          <a:solidFill>
                            <a:schemeClr val="dk1"/>
                          </a:solidFill>
                          <a:effectLst/>
                          <a:latin typeface="+mn-lt"/>
                          <a:ea typeface="+mn-ea"/>
                          <a:cs typeface="+mn-cs"/>
                        </a:rPr>
                        <a:t>Less balanced performance, evident from lower F1-scores.</a:t>
                      </a:r>
                      <a:br>
                        <a:rPr lang="en-US" sz="1800" kern="1200" dirty="0" smtClean="0">
                          <a:solidFill>
                            <a:schemeClr val="dk1"/>
                          </a:solidFill>
                          <a:effectLst/>
                          <a:latin typeface="+mn-lt"/>
                          <a:ea typeface="+mn-ea"/>
                          <a:cs typeface="+mn-cs"/>
                        </a:rPr>
                      </a:br>
                      <a:r>
                        <a:rPr lang="en-US" sz="1800" kern="1200" dirty="0" smtClean="0">
                          <a:solidFill>
                            <a:schemeClr val="dk1"/>
                          </a:solidFill>
                          <a:effectLst/>
                          <a:latin typeface="+mn-lt"/>
                          <a:ea typeface="+mn-ea"/>
                          <a:cs typeface="+mn-cs"/>
                        </a:rPr>
                        <a:t>Slightly over-fits to Class 1.</a:t>
                      </a:r>
                      <a:br>
                        <a:rPr lang="en-US" sz="1800" kern="1200" dirty="0" smtClean="0">
                          <a:solidFill>
                            <a:schemeClr val="dk1"/>
                          </a:solidFill>
                          <a:effectLst/>
                          <a:latin typeface="+mn-lt"/>
                          <a:ea typeface="+mn-ea"/>
                          <a:cs typeface="+mn-cs"/>
                        </a:rPr>
                      </a:br>
                      <a:endParaRPr lang="en-US" dirty="0"/>
                    </a:p>
                  </a:txBody>
                  <a:tcPr/>
                </a:tc>
              </a:tr>
              <a:tr h="637168">
                <a:tc>
                  <a:txBody>
                    <a:bodyPr/>
                    <a:lstStyle/>
                    <a:p>
                      <a:r>
                        <a:rPr lang="en-US" sz="1800" b="1" kern="1200" dirty="0" smtClean="0">
                          <a:solidFill>
                            <a:schemeClr val="dk1"/>
                          </a:solidFill>
                          <a:effectLst/>
                          <a:latin typeface="+mn-lt"/>
                          <a:ea typeface="+mn-ea"/>
                          <a:cs typeface="+mn-cs"/>
                        </a:rPr>
                        <a:t>Random Forest</a:t>
                      </a:r>
                      <a:endParaRPr lang="en-US" dirty="0"/>
                    </a:p>
                  </a:txBody>
                  <a:tcPr/>
                </a:tc>
                <a:tc>
                  <a:txBody>
                    <a:bodyPr/>
                    <a:lstStyle/>
                    <a:p>
                      <a:pPr marL="0" marR="0" lvl="0" algn="ctr" defTabSz="914400" rtl="0" eaLnBrk="1" latinLnBrk="0" hangingPunct="1">
                        <a:spcBef>
                          <a:spcPts val="0"/>
                        </a:spcBef>
                        <a:spcAft>
                          <a:spcPts val="0"/>
                        </a:spcAft>
                      </a:pPr>
                      <a:endParaRPr lang="en-US" sz="1800" kern="1200" dirty="0" smtClean="0">
                        <a:solidFill>
                          <a:schemeClr val="dk1"/>
                        </a:solidFill>
                        <a:effectLst/>
                        <a:latin typeface="+mn-lt"/>
                        <a:ea typeface="+mn-ea"/>
                        <a:cs typeface="+mn-cs"/>
                      </a:endParaRPr>
                    </a:p>
                    <a:p>
                      <a:pPr marL="0" marR="0" lvl="0" algn="ctr" defTabSz="914400" rtl="0" eaLnBrk="1" latinLnBrk="0" hangingPunct="1">
                        <a:spcBef>
                          <a:spcPts val="0"/>
                        </a:spcBef>
                        <a:spcAft>
                          <a:spcPts val="0"/>
                        </a:spcAft>
                      </a:pPr>
                      <a:endParaRPr lang="en-US" sz="1800" kern="1200" dirty="0" smtClean="0">
                        <a:solidFill>
                          <a:schemeClr val="dk1"/>
                        </a:solidFill>
                        <a:effectLst/>
                        <a:latin typeface="+mn-lt"/>
                        <a:ea typeface="+mn-ea"/>
                        <a:cs typeface="+mn-cs"/>
                      </a:endParaRPr>
                    </a:p>
                    <a:p>
                      <a:pPr marL="0" marR="0" lvl="0" algn="ctr" defTabSz="914400" rtl="0" eaLnBrk="1" latinLnBrk="0" hangingPunct="1">
                        <a:spcBef>
                          <a:spcPts val="0"/>
                        </a:spcBef>
                        <a:spcAft>
                          <a:spcPts val="0"/>
                        </a:spcAft>
                      </a:pPr>
                      <a:r>
                        <a:rPr lang="en-US" sz="1800" kern="1200" dirty="0" smtClean="0">
                          <a:solidFill>
                            <a:schemeClr val="dk1"/>
                          </a:solidFill>
                          <a:effectLst/>
                          <a:latin typeface="+mn-lt"/>
                          <a:ea typeface="+mn-ea"/>
                          <a:cs typeface="+mn-cs"/>
                        </a:rPr>
                        <a:t>0.879</a:t>
                      </a:r>
                      <a:endParaRPr lang="en-US" sz="1800" kern="1200" dirty="0">
                        <a:solidFill>
                          <a:schemeClr val="dk1"/>
                        </a:solidFill>
                        <a:effectLst/>
                        <a:latin typeface="+mn-lt"/>
                        <a:ea typeface="+mn-ea"/>
                        <a:cs typeface="+mn-cs"/>
                      </a:endParaRPr>
                    </a:p>
                  </a:txBody>
                  <a:tcPr/>
                </a:tc>
                <a:tc>
                  <a:txBody>
                    <a:bodyPr/>
                    <a:lstStyle/>
                    <a:p>
                      <a:pPr marL="0" marR="0" lvl="0" algn="ctr" defTabSz="914400" rtl="0" eaLnBrk="1" latinLnBrk="0" hangingPunct="1">
                        <a:spcBef>
                          <a:spcPts val="0"/>
                        </a:spcBef>
                        <a:spcAft>
                          <a:spcPts val="0"/>
                        </a:spcAft>
                      </a:pPr>
                      <a:r>
                        <a:rPr lang="en-US" sz="1800" kern="1200" dirty="0">
                          <a:solidFill>
                            <a:schemeClr val="dk1"/>
                          </a:solidFill>
                          <a:effectLst/>
                          <a:latin typeface="+mn-lt"/>
                          <a:ea typeface="+mn-ea"/>
                          <a:cs typeface="+mn-cs"/>
                        </a:rPr>
                        <a:t>0.85 / 0.89</a:t>
                      </a:r>
                    </a:p>
                  </a:txBody>
                  <a:tcPr marL="9525" marR="9525" marT="9525" marB="9525" anchor="ctr"/>
                </a:tc>
                <a:tc>
                  <a:txBody>
                    <a:bodyPr/>
                    <a:lstStyle/>
                    <a:p>
                      <a:pPr marL="0" marR="0" lvl="0" algn="ctr" defTabSz="914400" rtl="0" eaLnBrk="1" latinLnBrk="0" hangingPunct="1">
                        <a:spcBef>
                          <a:spcPts val="0"/>
                        </a:spcBef>
                        <a:spcAft>
                          <a:spcPts val="0"/>
                        </a:spcAft>
                      </a:pPr>
                      <a:r>
                        <a:rPr lang="en-US" sz="1800" kern="1200" dirty="0">
                          <a:solidFill>
                            <a:schemeClr val="dk1"/>
                          </a:solidFill>
                          <a:effectLst/>
                          <a:latin typeface="+mn-lt"/>
                          <a:ea typeface="+mn-ea"/>
                          <a:cs typeface="+mn-cs"/>
                        </a:rPr>
                        <a:t>0.79 / 0.91</a:t>
                      </a:r>
                    </a:p>
                  </a:txBody>
                  <a:tcPr marL="9525" marR="9525" marT="9525" marB="9525"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Identifies most positives and negatives accurately (minimal misclassification).</a:t>
                      </a:r>
                      <a:br>
                        <a:rPr lang="en-US" sz="1800" kern="1200" dirty="0" smtClean="0">
                          <a:solidFill>
                            <a:schemeClr val="dk1"/>
                          </a:solidFill>
                          <a:effectLst/>
                          <a:latin typeface="+mn-lt"/>
                          <a:ea typeface="+mn-ea"/>
                          <a:cs typeface="+mn-cs"/>
                        </a:rPr>
                      </a:br>
                      <a:endParaRPr lang="en-US" sz="1800" kern="1200" dirty="0" smtClean="0">
                        <a:solidFill>
                          <a:schemeClr val="dk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Reliable for both classes.</a:t>
                      </a:r>
                      <a:endParaRPr lang="en-US" dirty="0" smtClean="0"/>
                    </a:p>
                    <a:p>
                      <a:endParaRPr lang="en-US" dirty="0"/>
                    </a:p>
                  </a:txBody>
                  <a:tcPr/>
                </a:tc>
              </a:tr>
            </a:tbl>
          </a:graphicData>
        </a:graphic>
      </p:graphicFrame>
    </p:spTree>
    <p:extLst>
      <p:ext uri="{BB962C8B-B14F-4D97-AF65-F5344CB8AC3E}">
        <p14:creationId xmlns:p14="http://schemas.microsoft.com/office/powerpoint/2010/main" val="170654371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0375" y="301626"/>
            <a:ext cx="10452849" cy="910492"/>
          </a:xfrm>
        </p:spPr>
        <p:txBody>
          <a:bodyPr/>
          <a:lstStyle/>
          <a:p>
            <a:r>
              <a:rPr lang="en-US" dirty="0" smtClean="0"/>
              <a:t>Feature Importance </a:t>
            </a:r>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65943" y="929783"/>
            <a:ext cx="8606957" cy="5718667"/>
          </a:xfrm>
        </p:spPr>
      </p:pic>
      <p:sp>
        <p:nvSpPr>
          <p:cNvPr id="6" name="AutoShape 2" descr="data:image/png;base64,iVBORw0KGgoAAAANSUhEUgAABKUAAAMWCAYAAAAgRDUeAAAAOnRFWHRTb2Z0d2FyZQBNYXRwbG90bGliIHZlcnNpb24zLjEwLjAsIGh0dHBzOi8vbWF0cGxvdGxpYi5vcmcvlHJYcgAAAAlwSFlzAAAPYQAAD2EBqD+naQAAtXFJREFUeJzs3XlcVdX+//H3AfEwgxOCiuKIoOJYzuCMSl6HyjJTUdG8pX6tLDNTgTQcG805xTkrNeuqqahYDhlqOOElRUm7OeQEooYK5/dHD86vEyKQco7p6/l4nMd1r732Wp+9gT9637XXMZhMJpMAAAAAAAAAK7KzdQEAAAAAAAB49BBKAQAAAAAAwOoIpQAAAAAAAGB1hFIAAAAAAACwOkIpAAAAAAAAWB2hFAAAAAAAAKyOUAoAAAAAAABWRygFAAAAAAAAqyOUAgAAAAAAgNURSgEAAOQhNTVVBoNBsbGxti4F/yAvvvii2rdvb7X5wsPD5efnZ7X57pcmTZro9ddft3UZAAAbIpQCAOAREhsbK4PBYP44OjqqRo0aGjp0qM6dO2fr8v6WpKQkRUZGKjU19W+PsXz5cr3//vv3rab7ITw8XK6urrYu42+7fv26IiMjFR8fb+tSrOrkyZOaP3++3nzzTXPbr7/+qsjISCUmJtquMBu529/nqFGj9PHHH+vs2bPWLwwA8EAglAIA4BEUHR2tJUuWaMaMGWrWrJlmzZqlpk2b6vr167YurdCSkpIUFRVVJKFUpUqVdOPGDfXp0+fvF/iIun79uqKioh65UOqDDz5Q5cqV1bp1a3Pbr7/+qqioqCILpebNm6fk5OQiGfte3e3vs2vXrnJ3d9fMmTOtXxgA4IFAKAUAwCOoU6dOev755xUREaHY2FiNGDFCJ0+e1Nq1a+957H9isJWXnNVk9vb2ti7lHyM7O1u///67rcuwiVu3bmnZsmXq2bPnPY1T2L8hBwcHGY3Ge5rTFuzs7PTUU09p8eLFMplMti4HAGADhFIAAEBt2rSR9MerRzmWLl2qhg0bysnJSSVLltSzzz6r06dPW1zXqlUr1a5dW/v27VNwcLCcnZ315ptvmvdimjZtmj7++GNVqVJFzs7O6tChg06fPi2TyaS3335bFSpUkJOTk7p27apLly5ZjG0wGBQZGZmrVj8/P4WHh0v643XEp59+WpLUunVr82uJOatz1q5dq7CwMJUrV05Go1FVq1bV22+/raysLIt7WLdunX7++Wfz9Tn78+S1p9TWrVvVsmVLubi4yNPTU127dtXRo0ct+kRGRspgMOj48eMKDw+Xp6enPDw81L9//78d3Pn5+emJJ55QfHy8GjVqJCcnJ9WpU8d8v6tXr1adOnXk6Oiohg0b6scff7S4PueVwBMnTig0NFQuLi4qV66coqOjc4UC165d06uvvipfX18ZjUb5+/tr2rRpufoZDAYNHTpUy5YtU61atWQ0GjV79myVKVNGkhQVFWV+rjk/z4MHDyo8PFxVqlSRo6OjvL29NWDAAF28ePGenuHSpUv1+OOPy9nZWSVKlFBwcLA2bdpk0WfDhg3mn52bm5vCwsJ05MgRiz5nz55V//79VaFCBRmNRvn4+Khr1675rsbbsWOHLly4oHbt2pnb4uPj9dhjj0mS+vfvb34WOb9Tef0NSQX7/ZVy7yn157+/uXPnqmrVqjIajXrssceUkJBw13uQ/gjXoqKiVL16dTk6OqpUqVJq0aKFNm/ebNHvv//9r5566imVLFlSjo6OatSokb766ivz+fz+PiWpffv2+vnnnx/JVxsBAFIxWxcAAABsLyUlRZJUqlQpSdLEiRM1duxY9ezZUxEREfrtt9/00UcfKTg4WD/++KM8PT3N1168eFGdOnXSs88+q+eff15ly5Y1n1u2bJlu3rypYcOG6dKlS5oyZYp69uypNm3aKD4+XqNGjdLx48f10UcfaeTIkVqwYEGh6g4ODtbw4cP14Ycf6s0331RAQIAkmf83NjZWrq6ueuWVV+Tq6qqtW7dq3LhxSk9P19SpUyVJY8aMUVpamn755Re99957knTXvZzi4uLUqVMnValSRZGRkbpx44Y++ugjNW/eXPv378+14XTPnj1VuXJlxcTEaP/+/Zo/f768vLw0efLkQt1rjuPHj+u5557TCy+8oOeff17Tpk1Tly5dNHv2bL355pt68cUXJUkxMTHq2bOnkpOTZWf3//9/yKysLHXs2FFNmjTRlClT9M0332j8+PG6ffu2oqOjJUkmk0n/+te/tG3bNg0cOFD16tXTxo0b9dprr+l///uf+Tnl2Lp1qz777DMNHTpUpUuXVt26dTVr1iz9+9//Vvfu3dWjRw9JUlBQkCRp8+bNOnHihPr37y9vb28dOXJEc+fO1ZEjR/T999/LYDAU+hlGRUUpMjJSzZo1U3R0tIoXL649e/Zo69at6tChgyRpyZIl6tevn0JDQzV58mRdv35ds2bNUosWLfTjjz+af3ZPPvmkjhw5omHDhsnPz0/nz5/X5s2bderUqbtuKL5r1y4ZDAbVr1/f3BYQEKDo6GiNGzdOgwcPVsuWLSVJzZo1M/fJ62+oIL+/d7N8+XJdvXpVL7zwggwGg6ZMmaIePXroxIkTcnBwyPO6yMhIxcTEKCIiQo8//rjS09O1d+9e7d+/37yB+5EjR9S8eXOVL19eb7zxhlxcXPTZZ5+pW7duWrVqlbp3757v36ckNWzYUJK0c+dOi+cGAHhEmAAAwCNj4cKFJkmmuLg402+//WY6ffq06dNPPzWVKlXK5OTkZPrll19MqampJnt7e9PEiRMtrj106JCpWLFiFu0hISEmSabZs2db9D158qRJkqlMmTKmK1eumNtHjx5tkmSqW7eu6datW+b2Xr16mYoXL276/fffzW2STOPHj891D5UqVTL169fPfPz555+bJJm2bduWq+/169dztb3wwgsmZ2dni7nCwsJMlSpVytU35z4WLlxobqtXr57Jy8vLdPHiRXPbgQMHTHZ2dqa+ffua28aPH2+SZBowYIDFmN27dzeVKlUq11x/1a9fP5OLi4tFW6VKlUySTLt27TK3bdy40STJ5OTkZPr555/N7XPmzMn1XPr162eSZBo2bJi5LTs72xQWFmYqXry46bfffjOZTCbTl19+aZJkmjBhgsX8Tz31lMlgMJiOHz9ubpNksrOzMx05csSi72+//Zbnz/BOP5cVK1aYJJm+/fZbc1tBn+GxY8dMdnZ2pu7du5uysrIs+mZnZ5tMJpPp6tWrJk9PT9OgQYMszp89e9bk4eFhbr98+bJJkmnq1Km5aszP888/f8efbUJCQq7foxx5/Q2ZTAX//e3Xr5/F72/O722pUqVMly5dMrevXbvWJMn09ddf3/U+6tatawoLC7trn7Zt25rq1KljUUd2drapWbNmpurVq5vb7vb3maN48eKmf//733edDwDwcOL1PQAAHkHt2rVTmTJl5Ovrq2effVaurq5as2aNypcvr9WrVys7O1s9e/bUhQsXzB9vb29Vr15d27ZtsxjLaDSqf//+d5zn6aefloeHh/m4cePGkqTnn39exYoVs2i/efOm/ve//93X+3RycjL/++rVq7pw4YJatmyp69ev67///W+hxztz5owSExMVHh6ukiVLmtuDgoLUvn17rV+/Ptc1Q4YMsThu2bKlLl68qPT09ELPL0mBgYFq2rSp+TjnmbZp00YVK1bM1X7ixIlcYwwdOtT875zX727evKm4uDhJ0vr162Vvb6/hw4dbXPfqq6/KZDJpw4YNFu0hISEKDAws8D38+efy+++/68KFC2rSpIkkaf/+/bn65/cMv/zyS2VnZ2vcuHEWq8Jy7k/6Y3XWlStX1KtXL4vfa3t7ezVu3Nj8e+3k5KTixYsrPj5ely9fLvA9SX+seCpRokShrpHy/hu619/fZ555xqKenFVad/qd+DNPT08dOXJEx44du+P5S5cuaevWrerZs6e5rgsXLujixYsKDQ3VsWPHCvW3XKJECV24cKHA/QEADw9e3wMA4BH08ccfq0aNGipWrJjKli0rf39/83/MHzt2TCaTSdWrV7/jtX997ad8+fIqXrz4Hfv+OSSRZA6ofH1979he2BAgP0eOHNFbb72lrVu35gqB0tLSCj3ezz//LEny9/fPdS4gIEAbN27UtWvX5OLiYm7/6zPICQkuX74sd3f3Qtdwr8/Uzs5OVapUsWirUaOGJJn3TPr5559Vrlw5ubm5WfTLee0q5znkqFy5cqHu4dKlS4qKitKnn36q8+fPW5y7088lv2eYkpIiOzu7uwZjOQFLzv5pf5XzszAajZo8ebJeffVVlS1bVk2aNNETTzyhvn37ytvbO997M/2NDbvz+hu619/fuz23u4mOjlbXrl1Vo0YN1a5dWx07dlSfPn3Mr18eP35cJpNJY8eO1dixY+84xvnz51W+fPl8a5T+eGZ/fWUTAPBoIJQCAOAR9Pjjj6tRo0Z3PJednS2DwaANGzbc8Vvn/rrf0p9Xc/xVXt9al1d7Qf6D/q+bPOflypUrCgkJkbu7u6Kjo1W1alU5Ojpq//79GjVqlLKzsws0zr26l3stzHj3e57CuNvvwJ307NlTu3bt0muvvaZ69erJ1dVV2dnZ6tix4x1/Lvfj3nLGXbJkyR3DpT+v3BsxYoS6dOmiL7/8Uhs3btTYsWMVExOjrVu33nXfo1KlSv2tYPVOz+9+/P7+3ecWHByslJQUrV27Vps2bdL8+fP13nvvafbs2YqIiDDPPXLkSIWGht5xjGrVquVbX44rV66odOnSBe4PAHh4EEoBAAALVatWlclkUuXKlc0raGyhRIkSunLlikXbzZs3debMGYu2vFZYxMfH6+LFi1q9erWCg4PN7X/+hsH8xvirSpUqSZKSk5Nznfvvf/+r0qVLW6ySehBlZ2frxIkTFj/bn376SZLMm3hXqlRJcXFxunr1qsVqqZxXxnKew93k9UwvX76sLVu2KCoqSuPGjTO35/WqWEFUrVpV2dnZSkpKUr169fLsI0leXl4W3453tzFfffVVvfrqqzp27Jjq1aun6dOna+nSpXleU7NmTS1btkxpaWkWr63+nVVAhfn9LQolS5ZU//791b9/f2VkZCg4OFiRkZGKiIgwr7RzcHDI91nmd+//+9//dPPmTYvNzwEAjw72lAIAABZ69Oghe3t7RUVF5VpRYTKZdPHiRavUUbVqVX377bcWbXPnzs21UionBPprgJWzSuTP93Dz5k3NnDkz11wuLi4Feh3Kx8dH9erV06JFiyzmO3z4sDZt2qTOnTvnO8aDYMaMGeZ/m0wmzZgxQw4ODmrbtq0kqXPnzsrKyrLoJ0nvvfeeDAaDOnXqlO8czs7Okgr2c5Gk999/v7C3YdatWzfZ2dkpOjo61wqinHlCQ0Pl7u6ud955R7du3co1xm+//SZJun79un7//XeLc1WrVpWbm5syMzPvWkfTpk1lMpm0b98+i/a8fkfvpjC/v/fbX//GXV1dVa1aNfP9e3l5qVWrVpozZ06ukFj6/89Syv/ec57Vn7+NEADw6GClFAAAsFC1alVNmDBBo0ePVmpqqrp16yY3NzedPHlSa9as0eDBgzVy5MgiryMiIkJDhgzRk08+qfbt2+vAgQPauHFjrtd86tWrJ3t7e02ePFlpaWkyGo1q06aNmjVrphIlSqhfv34aPny4DAaDlixZcsdXlxo2bKiVK1fqlVde0WOPPSZXV1d16dLljnVNnTpVnTp1UtOmTTVw4EDduHFDH330kTw8PBQZGVkUj+K+cnR01DfffKN+/fqpcePG2rBhg9atW6c333xTZcqUkSR16dJFrVu31pgxY5Samqq6detq06ZNWrt2rUaMGGFedXQ3Tk5OCgwM1MqVK1WjRg2VLFlStWvXVu3atRUcHKwpU6bo1q1bKl++vDZt2nRPK4CqVaumMWPG6O2331bLli3Vo0cPGY1GJSQkqFy5coqJiZG7u7tmzZqlPn36qEGDBnr22WdVpkwZnTp1SuvWrVPz5s01Y8YM/fTTT2rbtq169uypwMBAFStWTGvWrNG5c+f07LPP3rWOFi1aqFSpUoqLi7PYu6pq1ary9PTU7Nmz5ebmJhcXFzVu3Piue3EV5vf3fgsMDFSrVq3UsGFDlSxZUnv37tUXX3xhsUH+xx9/rBYtWqhOnToaNGiQqlSponPnzmn37t365ZdfdODAAUl5/316eXlJ+mMD+ooVK971tUgAwEPMqt/1BwAAbGrhwoUmSaaEhIR8+65atcrUokULk4uLi8nFxcVUs2ZN00svvWRKTk429wkJCTHVqlUr17U5X0k/depUi/Zt27aZJJk+//zzfOvKysoyjRo1ylS6dGmTs7OzKTQ01HT8+HFTpUqVTP369bO4ft68eaYqVaqY7O3tLb5+fufOnaYmTZqYnJycTOXKlTO9/vrrpo0bN+b6ivqMjAzTc889Z/L09DRJMlWqVMniPhYuXGgxX1xcnKl58+YmJycnk7u7u6lLly6mpKQkiz7jx483STL99ttvd7zXkydP5npuf9avXz+Ti4uLRVulSpVMYWFhufpKMr300ksWbXf6GeSMmZKSYurQoYPJ2dnZVLZsWdP48eNNWVlZFtdfvXrV9PLLL5vKlStncnBwMFWvXt00depUU3Z2dr5z59i1a5epYcOGpuLFi5skmcaPH28ymUymX375xdS9e3eTp6enycPDw/T000+bfv31V4s+JlPhn+GCBQtM9evXNxmNRlOJEiVMISEhps2bN1v02bZtmyk0NNTk4eFhcnR0NFWtWtUUHh5u2rt3r8lkMpkuXLhgeumll0w1a9Y0ubi4mDw8PEyNGzc2ffbZZ3e8x78aPny4qVq1arna165dawoMDDQVK1bM4ncqr78hk6ngv7/9+vUz/86aTHn//ZlMplzP+E4mTJhgevzxx02enp4mJycnU82aNU0TJ0403bx506JfSkqKqW/fviZvb2+Tg4ODqXz58qYnnnjC9MUXX1j0y+vvMysry+Tj42N666237loPAODhZTCZrPB/twAAAMDmwsPD9cUXXygjI8PWpTy0Tpw4oZo1a2rDhg3m1yFxZ19++aWee+45paSkyMfHx9blAABsgD2lAAAAgPukSpUqGjhwoCZNmmTrUh54kydP1tChQwmkAOARxp5SAAAAwH00a9YsW5fwj7B7925blwAAsDFWSgEAAAAAAMDq2FMKAAAAAAAAVsdKKQAAAAAAAFgdoRQAAAAAAACsjo3Okafs7Gz9+uuvcnNzk8FgsHU5AAAAAADgH8BkMunq1asqV66c7OzyXg9FKIU8/frrr/L19bV1GQAAAAAA4B/o9OnTqlChQp7nCaWQJzc3N0l//BK5u7vbuBoAAAAAAPBPkJ6eLl9fX3OukBdCKeQp55U9d3d3QikAAAAAAFAo+W0FxEbnAAAAAAAAsDpCKQAAAAAAAFgdoRQAAAAAAACsjlAKAAAAAAAAVkcoBQAAAAAAAKsjlAIAAAAAAIDVEUoBAAAAAADA6gilAAAAAAAAYHWEUgAAAAAAALA6QikAAAAAAABYHaEUAAAAAAAArI5QCgAAAAAAAFZHKAUAAAAAAACrI5QCAAAAAACA1RFKAQAAAAAAwOoIpQAAAAAAAGB1hFIAAAAAAACwOkIpAAAAAAAAWB2hFAAAAAAAAKyOUAoAAAAAAABWRygFAAAAAAAAqyOUAgAAAAAAgNURSgEAAAAAAMDqCKUAAAAAAABgdYRSAAAAAAAAsDpCKQAAAAAAAFgdoRQAAAAAAACsjlAKAAAAAAAAVkcoBQAAAAAAAKsjlAIAAAAAAIDVFbN1AXjw1R6/UXZGZ1uXAQAAAADAQy91UpitS7AaVkoBAAAAAADA6gilAAAAAAAAYHWEUgAAAAAAALA6QikAAAAAAABYHaEUAAAAAAAArI5QCgAAAAAAAFZHKAUAAAAAAACrI5T6i/DwcHXr1s3WZQAAAAAAADzUCKUAAAAAAABgdYRSAAAAAAAAsLpHNpT64osvVKdOHTk5OalUqVJq166drl27lqtfQkKCypQpo8mTJ0uSrly5ooiICJUpU0bu7u5q06aNDhw4IElKS0uTvb299u7dK0nKzs5WyZIl1aRJE/N4S5cula+vryQpNTVVBoNBq1evVuvWreXs7Ky6detq9+7dFjXs2LFDLVu2lJOTk3x9fTV8+HCLWmfOnKnq1avL0dFRZcuW1VNPPVXo+wQAAAAAALCmRzKUOnPmjHr16qUBAwbo6NGjio+PV48ePWQymSz6bd26Ve3bt9fEiRM1atQoSdLTTz+t8+fPa8OGDdq3b58aNGigtm3b6tKlS/Lw8FC9evUUHx8vSTp06JAMBoN+/PFHZWRkSJK2b9+ukJAQi3nGjBmjkSNHKjExUTVq1FCvXr10+/ZtSVJKSoo6duyoJ598UgcPHtTKlSu1Y8cODR06VJK0d+9eDR8+XNHR0UpOTtY333yj4ODgQt0nAAAAAACAtRWzdQG2cObMGd2+fVs9evRQpUqVJEl16tSx6LNmzRr17dtX8+fP1zPPPCPpjxVLP/zwg86fPy+j0ShJmjZtmr788kt98cUXGjx4sFq1aqX4+HiNHDlS8fHxat++vf773/9qx44d6tixo+Lj4/X6669bzDVy5EiFhYVJkqKiolSrVi0dP35cNWvWVExMjHr37q0RI0ZIkqpXr64PP/xQISEhmjVrlk6dOiUXFxc98cQTcnNzU6VKlVS/fv0C3+efZWZmKjMz03ycnp7+dx8xAAAAAADAXT2SK6Xq1q2rtm3bqk6dOnr66ac1b948Xb582Xx+z549evrpp7VkyRJzICVJBw4cUEZGhkqVKiVXV1fz5+TJk0pJSZEkhYSEaMeOHcrKytL27dvVqlUrc1D166+/6vjx42rVqpVFPUFBQeZ/+/j4SJLOnz9vnjM2NtZivtDQUGVnZ+vkyZNq3769KlWqpCpVqqhPnz5atmyZrl+/XqD7/KuYmBh5eHiYPzmvGQIAAAAAANxvj2QoZW9vr82bN2vDhg0KDAzURx99JH9/f508eVKSVLVqVdWsWVMLFizQrVu3zNdlZGTIx8dHiYmJFp/k5GS99tprkqTg4GBdvXpV+/fv17fffmsRSm3fvl3lypVT9erVLepxcHAw/9tgMEj6Yz+qnDlfeOEFi/kOHDigY8eOqWrVqnJzc9P+/fu1YsUK+fj4aNy4capbt66uXLmS733+1ejRo5WWlmb+nD59+v49dAAAAAAAgD95JEMp6Y/wp3nz5oqKitKPP/6o4sWLa82aNZKk0qVLa+vWrTp+/Lh69uxpDqYaNGigs2fPqlixYqpWrZrFp3Tp0pIkT09PBQUFacaMGXJwcFDNmjUVHBysH3/8Uf/5z39y7SeVnwYNGigpKSnXfNWqVVPx4sUlScWKFVO7du00ZcoUHTx4UKmpqdq6dWu+9/lXRqNR7u7uFh8AAAAAAICi8EiGUnv27NE777yjvXv36tSpU1q9erV+++03BQQEmPt4eXlp69at+u9//2veeLxdu3Zq2rSpunXrpk2bNik1NVW7du3SmDFjzN+4J0mtWrXSsmXLzAFUyZIlFRAQoJUrVxY6lBo1apR27dqloUOHKjExUceOHdPatWvNG53/5z//0YcffqjExET9/PPPWrx4sbKzs+Xv71+g+wQAAAAAALCFRzKUcnd317fffqvOnTurRo0aeuuttzR9+nR16tTJop+3t7e2bt2qQ4cOqXfv3srOztb69esVHBys/v37q0aNGnr22Wf1888/q2zZsubrQkJClJWVZbF3VKtWrXK1FURQUJC2b9+un376SS1btlT9+vU1btw4lStXTtIfK7NWr16tNm3aKCAgQLNnz9aKFStUq1atAt8nAAAAAACAtRlMJpPJ1kXgwZSenv7HhucjPpOd0dnW5QAAAAAA8NBLnRRm6xLuWU6ekJaWdtetgR7JlVIAAAAAAACwLUIpAAAAAAAAWB2hFAAAAAAAAKyOUAoAAAAAAABWRygFAAAAAAAAqyOUAgAAAAAAgNURSgEAAAAAAMDqitm6ADz4DkeFyt3d3dZlAAAAAACAhwgrpQAAAAAAAGB1hFIAAAAAAACwOkIpAAAAAAAAWB2hFAAAAAAAAKyOUAoAAAAAAABWx7fvIV+1x2+UndHZ1mUAAP6m1Elhti4BAAAAyIWVUgAAAAAAALA6QikAAAAAAABYHaEUAAAAAAAArI5QCgAAAAAAAFZHKAUAAAAAAACrI5QCAAAAAACA1RFKAQAAAAAAwOoIpQAAAAAAAGB1hFIAAAAAAACwOkIpAAAAAAAAWB2hVBFr1aqVhg0bphEjRqhEiRIqW7as5s2bp2vXrql///5yc3NTtWrVtGHDBvM1hw8fVqdOneTq6qqyZcuqT58+unDhgvn8N998oxYtWsjT01OlSpXSE088oZSUFPP51NRUGQwGrV69Wq1bt5azs7Pq1q2r3bt3W/XeAQAAAAAA8kIoZQWLFi1S6dKl9cMPP2jYsGH697//raefflrNmjXT/v371aFDB/Xp00fXr1/XlStX1KZNG9WvX1979+7VN998o3Pnzqlnz57m8a5du6ZXXnlFe/fu1ZYtW2RnZ6fu3bsrOzvbYt4xY8Zo5MiRSkxMVI0aNdSrVy/dvn3b2rcPAAAAAACQi8FkMplsXcTDrFWrVsrKytJ3330nScrKypKHh4d69OihxYsXS5LOnj0rHx8f7d69W3Fxcfruu++0ceNG8xi//PKLfH19lZycrBo1auSa48KFCypTpowOHTqk2rVrKzU1VZUrV9b8+fM1cOBASVJSUpJq1aqlo0ePqmbNmnesNTMzU5mZmebj9PR0+fr6ynfEZ7IzOt+3ZwIAsK7USWG2LgEAAACPkPT0dHl4eCgtLU3u7u559mOllBUEBQWZ/21vb69SpUqpTp065rayZctKks6fP68DBw5o27ZtcnV1NX9yQqScV/SOHTumXr16qUqVKnJ3d5efn58k6dSpU3nO6+PjY54jLzExMfLw8DB/fH197+GuAQAAAAAA8lbM1gU8ChwcHCyODQaDRZvBYJAkZWdnKyMjQ126dNHkyZNzjZMTLHXp0kWVKlXSvHnzVK5cOWVnZ6t27dq6efNmnvP+eY68jB49Wq+88or5OGelFAAAAAAAwP1GKPWAadCggVatWiU/Pz8VK5b7x3Px4kUlJydr3rx5atmypSRpx44d92Vuo9Eoo9F4X8YCAAAAAAC4G17fe8C89NJLunTpknr16qWEhASlpKRo48aN6t+/v7KyslSiRAmVKlVKc+fO1fHjx7V161aL1U0AAAAAAAD/BIRSD5hy5cpp586dysrKUocOHVSnTh2NGDFCnp6esrOzk52dnT799FPt27dPtWvX1ssvv6ypU6faumwAAAAAAIBC4dv3kKec3fL59j0A+Gfj2/cAAABgTXz7HgAAAAAAAB5YhFIAAAAAAACwOkIpAAAAAAAAWB2hFAAAAAAAAKyOUAoAAAAAAABWRygFAAAAAAAAqyOUAgAAAAAAgNUVs3UBePAdjgqVu7u7rcsAAAAAAAAPEVZKAQAAAAAAwOoIpQAAAAAAAGB1hFIAAAAAAACwOkIpAAAAAAAAWB2hFAAAAAAAAKyOUAoAAAAAAABWV8zWBeDBV3v8RtkZnW1dBvBISJ0UZusSAAAAAMAqWCkFAAAAAAAAqyOUAgAAAAAAgNURSgEAAAAAAMDqCKUAAAAAAABgdYRSAAAAAAAAsDpCKQAAAAAAAFgdoRQAAAAAAACsjlDKSlJTU2UwGJSYmPi3ro+Pj5fBYNCVK1fua10AAAAAAAC2QCh1j8LDw9WtWzdblwEAAAAAAPCPQigFAAAAAAAAqyOUKqAvvvhCderUkZOTk0qVKqV27drptdde06JFi7R27VoZDAYZDAbFx8dLkn744QfVr19fjo6OatSokX788cdCzbd+/XrVqFFDTk5Oat26tVJTU3P12bFjh1q2bCknJyf5+vpq+PDhunbtmiTpzTffVOPGjXNdU7duXUVHRxf6/gEAAAAAAO4nQqkCOHPmjHr16qUBAwbo6NGjio+PV48ePTR+/Hj17NlTHTt21JkzZ3TmzBk1a9ZMGRkZeuKJJxQYGKh9+/YpMjJSI0eOLPB8p0+fVo8ePdSlSxclJiYqIiJCb7zxhkWflJQUdezYUU8++aQOHjyolStXaseOHRo6dKgkqXfv3vrhhx+UkpJivubIkSM6ePCgnnvuuTvOm5mZqfT0dIsPAAAAAABAUShm6wL+Cc6cOaPbt2+rR48eqlSpkiSpTp06kiQnJydlZmbK29vb3D82NlbZ2dn65JNP5OjoqFq1aumXX37Rv//97wLNN2vWLFWtWlXTp0+XJPn7++vQoUOaPHmyuU9MTIx69+6tESNGSJKqV6+uDz/8UCEhIZo1a5Zq1aqlunXravny5Ro7dqwkadmyZWrcuLGqVat2x3ljYmIUFRVVuIcDAAAAAADwN7BSqgDq1q2rtm3bqk6dOnr66ac1b948Xb58Oc/+R48eVVBQkBwdHc1tTZs2LfB8R48ezfXq3V+vP3DggGJjY+Xq6mr+hIaGKjs7WydPnpT0x2qp5cuXS5JMJpNWrFih3r175znv6NGjlZaWZv6cPn26wDUDAAAAAAAUBiulCsDe3l6bN2/Wrl27tGnTJn300UcaM2aM9uzZY7OaMjIy9MILL2j48OG5zlWsWFGS1KtXL40aNUr79+/XjRs3dPr0aT3zzDN5jmk0GmU0GousZgAAAAAAgByEUgVkMBjUvHlzNW/eXOPGjVOlSpW0Zs0aFS9eXFlZWRZ9AwICtGTJEv3+++/m1VLff/99gecKCAjQV199ZdH21+sbNGigpKSkPF/Fk6QKFSooJCREy5Yt040bN9S+fXt5eXkVuA4AAAAAAICiwut7BbBnzx6988472rt3r06dOqXVq1frt99+U0BAgPz8/HTw4EElJyfrwoULunXrlp577jkZDAYNGjRISUlJWr9+vaZNm1bg+YYMGaJjx47ptddeU3JyspYvX67Y2FiLPqNGjdKuXbs0dOhQJSYm6tixY1q7dq15o/McvXv31qeffqrPP//8rq/uAQAAAAAAWBOhVAG4u7vr22+/VefOnVWjRg299dZbmj59ujp16qRBgwbJ399fjRo1UpkyZbRz5065urrq66+/1qFDh1S/fn2NGTPGYpPy/FSsWFGrVq3Sl19+qbp162r27Nl65513LPoEBQVp+/bt+umnn9SyZUvVr19f48aNU7ly5Sz6PfXUU7p48aKuX7+ubt263Y/HAQAAAAAAcM8MJpPJZOsi8GBKT0+Xh4eHfEd8Jjujs63LAR4JqZPCbF0CAAAAANyTnDwhLS1N7u7uefZjpRQAAAAAAACsjlDKBoYMGSJXV9c7foYMGWLr8gAAAAAAAIoc375nA9HR0Ro5cuQdz91tWRsAAAAAAMDDglDKBry8vOTl5WXrMgAAAAAAAGyG1/cAAAAAAABgdYRSAAAAAAAAsDpe30O+DkeFstcVAAAAAAC4r1gpBQAAAAAAAKsjlAIAAAAAAIDVEUoBAAAAAADA6gilAAAAAAAAYHWEUgAAAAAAALA6QikAAAAAAABYXTFbF4AHX+3xG2VndLZ1GXgEpE4Ks3UJAAAAAAArYaUUAAAAAAAArI5QCgAAAAAAAFZHKAUAAAAAAACrI5QCAAAAAACA1RFKAQAAAAAAwOoIpQAAAAAAAGB1hFIAAAAAAACwOkIpK0hNTZXBYFBiYqKtSwEAAAAAAHggFLN1AY8CX19fnTlzRqVLl7Z1KQAAAAAAAA8EQqkidvPmTRUvXlze3t62LgUAAAAAAOCBwet7fzJ37lyVK1dO2dnZFu1du3bVgAEDlJKSoq5du6ps2bJydXXVY489pri4OIu+fn5+evvtt9W3b1+5u7tr8ODBuV7fy8rK0sCBA1W5cmU5OTnJ399fH3zwgcU44eHh6tatm6ZNmyYfHx+VKlVKL730km7dumXuk5mZqVGjRsnX11dGo1HVqlXTJ598Yj5/+PBhderUSa6uripbtqz69OmjCxcu3OenBgAAAAAAUHiEUn/y9NNP6+LFi9q2bZu57dKlS/rmm2/Uu3dvZWRkqHPnztqyZYt+/PFHdezYUV26dNGpU6csxpk2bZrq1q2rH3/8UWPHjs01T3Z2tipUqKDPP/9cSUlJGjdunN5880199tlnFv22bdumlJQUbdu2TYsWLVJsbKxiY2PN5/v27asVK1boww8/1NGjRzVnzhy5urpKkq5cuaI2bdqofv362rt3r7755hudO3dOPXv2zPP+MzMzlZ6ebvEBAAAAAAAoCgaTyWSydREPkm7duqlUqVLmFUdz585VVFSUTp8+LTu73Ble7dq1NWTIEA0dOlTSHyul6tevrzVr1pj7pKamqnLlyvrxxx9Vr169O847dOhQnT17Vl988YWkP1ZKxcfHKyUlRfb29pKknj17ys7OTp9++ql++ukn+fv7a/PmzWrXrl2u8SZMmKDvvvtOGzduNLf98ssv8vX1VXJysmrUqJHrmsjISEVFReVq9x3xmeyMznk9MuC+SZ0UZusSAAAAAAD3KD09XR4eHkpLS5O7u3ue/Vgp9Re9e/fWqlWrlJmZKUlatmyZnn32WdnZ2SkjI0MjR45UQECAPD095erqqqNHj+ZaKdWoUaN85/n444/VsGFDlSlTRq6urpo7d26ucWrVqmUOpCTJx8dH58+flyQlJibK3t5eISEhdxz/wIED2rZtm1xdXc2fmjVrSpJSUlLueM3o0aOVlpZm/pw+fTrf+wAAAAAAAPg72Oj8L7p06SKTyaR169bpscce03fffaf33ntPkjRy5Eht3rxZ06ZNU7Vq1eTk5KSnnnpKN2/etBjDxcXlrnN8+umnGjlypKZPn66mTZvKzc1NU6dO1Z49eyz6OTg4WBwbDAbzfldOTk53nSMjI0NdunTR5MmTc53z8fG54zVGo1FGo/Gu4wIAAAAAANwPhFJ/4ejoqB49emjZsmU6fvy4/P391aBBA0nSzp07FR4eru7du0v6I/hJTU0t9Bw7d+5Us2bN9OKLL5rb8lq9lJc6deooOztb27dvv+Prew0aNNCqVavk5+enYsX4MQMAAAAAgAcLr+/dQe/evbVu3TotWLBAvXv3NrdXr15dq1evVmJiog4cOKDnnnsu1zf1FUT16tW1d+9ebdy4UT/99JPGjh2rhISEQo3h5+enfv36acCAAfryyy918uRJxcfHmzdLf+mll3Tp0iX16tVLCQkJSklJ0caNG9W/f39lZWUVumYAAAAAAID7iVDqDtq0aaOSJUsqOTlZzz33nLn93XffVYkSJdSsWTN16dJFoaGh5lVUhfHCCy+oR48eeuaZZ9S4cWNdvHjRYtVUQc2aNUtPPfWUXnzxRdWsWVODBg3StWvXJEnlypXTzp07lZWVpQ4dOqhOnToaMWKEPD0977hhOwAAAAAAgDXx7XvIU85u+Xz7HqyFb98DAAAAgH8+vn0PAAAAAAAADyxCKQAAAAAAAFgdoRQAAAAAAACsjlAKAAAAAAAAVkcoBQAAAAAAAKsjlAIAAAAAAIDVEUoBAAAAAADA6orZugA8+A5Hhcrd3d3WZQAAAAAAgIcIK6UAAAAAAABgdYRSAAAAAAAAsDpCKQAAAAAAAFgdoRQAAAAAAACsjlAKAAAAAAAAVse37yFftcdvlJ3R2dZloIikTgqzdQkAAAAAgEcQK6UAAAAAAABgdYRSAAAAAAAAsDpCKQAAAAAAAFgdoRQAAAAAAACsjlAKAAAAAAAAVkcoBQAAAAAAAKsjlAIAAAAAAIDVEUoBAAAAAADA6gil7oGfn5/ef//9B3augwcPqmXLlnJ0dJSvr6+mTJlSNMUBAAAAAAAUEqFUEcvKylJ2drbV501PT1eHDh1UqVIl7du3T1OnTlVkZKTmzp1r9VoAAAAAAAD+6qEOpbKzszVlyhRVq1ZNRqNRFStW1MSJEyVJhw4dUps2beTk5KRSpUpp8ODBysjIMF8bHh6ubt26adq0afLx8VGpUqX00ksv6datW5KkVq1a6eeff9bLL78sg8Egg8EgSYqNjZWnp6e++uorBQYGymg06tSpU0pISFD79u1VunRpeXh4KCQkRPv37zfPZzKZFBkZqYoVK8poNKpcuXIaPnz4Xee6m2XLlunmzZtasGCBatWqpWeffVbDhw/Xu+++e9+eLwAAAAAAwN/1UIdSo0eP1qRJkzR27FglJSVp+fLlKlu2rK5du6bQ0FCVKFFCCQkJ+vzzzxUXF6ehQ4daXL9t2zalpKRo27ZtWrRokWJjYxUbGytJWr16tSpUqKDo6GidOXNGZ86cMV93/fp1TZ48WfPnz9eRI0fk5eWlq1evql+/ftqxY4e+//57Va9eXZ07d9bVq1clSatWrdJ7772nOXPm6NixY/ryyy9Vp06dfOfKy+7duxUcHKzixYub20JDQ5WcnKzLly/f8ZrMzEylp6dbfAAAAAAAAIpCMVsXUFSuXr2qDz74QDNmzFC/fv0kSVWrVlWLFi00b948/f7771q8eLFcXFwkSTNmzFCXLl00efJklS1bVpJUokQJzZgxQ/b29qpZs6bCwsK0ZcsWDRo0SCVLlpS9vb3c3Nzk7e1tMfetW7c0c+ZM1a1b19zWpk0biz5z586Vp6entm/frieeeEKnTp2St7e32rVrJwcHB1WsWFGPP/64JN11rrycPXtWlStXtmjLua+zZ8+qRIkSua6JiYlRVFRUgcYHAAAAAAC4Fw/tSqmjR48qMzNTbdu2veO5unXrmgMpSWrevLmys7OVnJxsbqtVq5bs7e3Nxz4+Pjp//ny+cxcvXlxBQUEWbefOndOgQYNUvXp1eXh4yN3dXRkZGTp16pQk6emnn9aNGzdUpUoVDRo0SGvWrNHt27cLfd/3YvTo0UpLSzN/Tp8+bdX5AQAAAADAo+OhDaWcnJzueQwHBweLY4PBUKBNy52cnHLt+9SvXz8lJibqgw8+0K5du5SYmKhSpUrp5s2bkiRfX18lJydr5syZcnJy0osvvqjg4GDzHlaF5e3trXPnzlm05RzntdrKaDTK3d3d4gMAAAAAAFAUHtpQqnr16nJyctKWLVtynQsICNCBAwd07do1c9vOnTtlZ2cnf3//As9RvHhxZWVlFajvzp07NXz4cHXu3Fm1atWS0WjUhQsXLPo4OTmpS5cu+vDDDxUfH6/du3fr0KFDhZ5Lkpo2bapvv/3WItTavHmz/P397/jqHgAAAAAAgDU9tKGUo6OjRo0apddff12LFy9WSkqKvv/+e33yySfq3bu3HB0d1a9fPx0+fFjbtm3TsGHD1KdPH/O+SwXh5+enb7/9Vv/73/9yBUx/Vb16dS1ZskRHjx7Vnj171Lt3b4vVXLGxsfrkk090+PBhnThxQkuXLpWTk5MqVapU6Lkk6bnnnlPx4sU1cOBAHTlyRCtXrtQHH3ygV155pcD3BwAAAAAAUFQe2lBKksaOHatXX31V48aNU0BAgJ555hmdP39ezs7O2rhxoy5duqTHHntMTz31lNq2basZM2YUavzo6GilpqaqatWqKlOmzF37fvLJJ7p8+bIaNGigPn36aPjw4fLy8jKf9/T01Lx589S8eXMFBQUpLi5OX3/9tUqVKlXouSTJw8NDmzZt0smTJ9WwYUPzcxg8eHCh7hEAAAAAAKAoGEwmk8nWReDBlJ6eLg8PD/mO+Ex2Rmdbl4MikjopzNYlAAAAAAAeIjl5Qlpa2l33q36oV0oBAAAAAADgwUQo9Q/VqVMnubq63vHzzjvv2Lo8AAAAAACAuypm6wLw98yfP183bty447mSJUtauRoAAAAAAIDCIZT6hypfvrytSwAAAAAAAPjbeH0PAAAAAAAAVkcoBQAAAAAAAKsjlAIAAAAAAIDVsacU8nU4KlTu7u62LgMAAAAAADxEWCkFAAAAAAAAqyOUAgAAAAAAgNURSgEAAAAAAMDqCKUAAAAAAABgdYRSAAAAAAAAsDq+fQ/5qj1+o+yMzrYuA/dJ6qQwW5cAAAAAAAArpQAAAAAAAGB9hFIAAAAAAACwOkIpAAAAAAAAWB2hFAAAAAAAAKyOUAoAAAAAAABWRygFAAAAAAAAqyOUAgAAAAAAgNUVKpRq1aqVRowYUUSlPBz8/Pz0/vvv27oMAAAAAACABxorpe6zhIQEDR482HxsMBj05ZdfFslcFy9eVIUKFWQwGHTlyhVze3x8vAwGQ67P2bNni6QOAAAAAACAwipm6wIeNmXKlLHaXAMHDlRQUJD+97//3fF8cnKy3N3dzcdeXl7WKg0AAAAAAOCuCr1SKjs7W6+//rpKliwpb29vRUZGms+dOnVKXbt2laurq9zd3dWzZ0+dO3fOfD4yMlL16tXTggULVLFiRbm6uurFF19UVlaWpkyZIm9vb3l5eWnixIkWc+Y3riRNmDBBXl5ecnNzU0REhN544w3Vq1fPos/8+fMVEBAgR0dH1axZUzNnzjSfS01NlcFg0OrVq9W6dWs5Ozurbt262r17t8UYO3bsUMuWLeXk5CRfX18NHz5c165dM5//8+t7fn5+kqTu3bvLYDDIz89PqampsrOz0969ey3Gff/991WpUiVlZ2cX6Ocwa9YsXblyRSNHjsyzj5eXl7y9vc0fOzsWxgEAAAAAgAdDoVOKRYsWycXFRXv27NGUKVMUHR2tzZs3Kzs7W127dtWlS5e0fft2bd68WSdOnNAzzzxjcX1KSoo2bNigb775RitWrNAnn3yisLAw/fLLL9q+fbsmT56st956S3v27JGkAo27bNkyTZw4UZMnT9a+fftUsWJFzZo1y2LeZcuWady4cZo4caKOHj2qd955R2PHjtWiRYss+o0ZM0YjR45UYmKiatSooV69eun27dvm2jt27Kgnn3xSBw8e1MqVK7Vjxw4NHTr0js8qISFBkrRw4UKdOXNGCQkJ8vPzU7t27bRw4UKLvgsXLlR4eHiBgqOkpCRFR0dr8eLFd+1fr149+fj4qH379tq5c2e+4wIAAAAAAFhLoV/fCwoK0vjx4yVJ1atX14wZM7RlyxZJ0qFDh3Ty5En5+vpKkhYvXqxatWopISFBjz32mKQ/QqYFCxbIzc1NgYGBat26tZKTk7V+/XrZ2dnJ399fkydP1rZt29S4cWNt2bIl33E/+ugjDRw4UP3795ckjRs3Tps2bVJGRoa57vHjx2v69Onq0aOHJKly5cpKSkrSnDlz1K9fP3O/kSNHKiwsTJIUFRWlWrVq6fjx46pZs6ZiYmLUu3dv82bv1atX14cffqiQkBDNmjVLjo6OFs8q51U+T09PeXt7m9sjIiI0ZMgQvfvuuzIajdq/f78OHTqktWvX5vv8MzMz1atXL02dOlUVK1bUiRMncvXx8fHR7Nmz1ahRI2VmZmr+/Plq1aqV9uzZowYNGtx17MzMTPNxenp6vvUAAAAAAAD8HYVeKRUUFGRx7OPjo/Pnz+vo0aPy9fU1B0eSFBgYKE9PTx09etTc5ufnJzc3N/Nx2bJlFRgYaLHip2zZsjp//rwkFWjc5ORkPf744xZ1/fn42rVrSklJ0cCBA+Xq6mr+TJgwQSkpKXnen4+PjySZazlw4IBiY2MtxggNDVV2drZOnjxZkMcnSerWrZvs7e21Zs0aSVJsbKxat25tft3vbkaPHq2AgAA9//zzefbx9/fXCy+8oIYNG6pZs2ZasGCBmjVrpvfee++uY8fExMjDw8P8+fMzBwAAAAAAuJ8KvVLKwcHB4thgMBR4H6S8rr/XMfOTs2Jq3rx5aty4scU5e3v7POszGAySZK4lIyNDL7zwgoYPH55rjooVKxa4nuLFi6tv375auHChevTooeXLl+uDDz4o0LVbt27VoUOH9MUXX0iSTCaTJKl06dIaM2aMoqKi7njd448/rh07dtx17NGjR+uVV14xH6enpxNMAQAAAACAInHfvn0vICBAp0+f1unTp81BRlJSkq5cuaLAwMAiHdff318JCQnq27ev+bqc/ZykP1ZelStXTidOnFDv3r3/di0NGjRQUlKSqlWrVuBrHBwclJWVlas9IiJCtWvX1syZM3X79m3za4X5WbVqlW7cuGE+TkhI0IABA/Tdd9+patWqeV6XmJhoXvmVF6PRKKPRWKA6AAAAAAAA7sV9C6XatWunOnXqqHfv3nr//fd1+/ZtvfjiiwoJCVGjRo2KdNxhw4Zp0KBBatSokZo1a6aVK1fq4MGDqlKlinmcqKgoDR8+XB4eHurYsaMyMzO1d+9eXb582WJ10N2MGjVKTZo00dChQxURESEXFxclJSVp8+bNmjFjxh2v8fPz05YtW9S8eXMZjUaVKFFC0h9hW5MmTTRq1CgNGDBATk5OBarhr8HThQsXzON5enpK+uOb/CpXrqxatWrp999/1/z587V161Zt2rSpQHMAAAAAAAAUtULvKZUXg8GgtWvXqkSJEgoODla7du1UpUoVrVy5ssjH7d27t0aPHq2RI0eqQYMGOnnypMLDwy02Ho+IiND8+fO1cOFC1alTRyEhIYqNjVXlypULXEtQUJC2b9+un376SS1btlT9+vU1btw4lStXLs9rpk+frs2bN8vX11f169e3ODdw4EDdvHlTAwYMKMQTyd/Nmzf16quvmu/zwIEDiouLU9u2be/rPAAAAAAAAH+XwZSzKdFDpn379vL29taSJUtsXUqe3n77bX3++ec6ePCgrUu5o/T09D82PB/xmeyMzrYuB/dJ6qQwW5cAAAAAAHiI5eQJaWlpcnd3z7PffXt9z5auX7+u2bNnKzQ0VPb29lqxYoXi4uK0efNmW5d2RxkZGUpNTdWMGTM0YcIEW5cDAAAAAABgdfft9T1bMhgMWr9+vYKDg9WwYUN9/fXXWrVqldq1a2fr0u5o6NChatiwoVq1apXr1b0hQ4bI1dX1jp8hQ4bYqGIAAAAAAID766F9fe+f6vz580pPT7/jOXd3d3l5eVmtFl7fezjx+h4AAAAAoCg9Uq/vPUy8vLysGjwBAAAAAADYwkPx+h4AAAAAAAD+WQilAAAAAAAAYHWEUgAAAAAAALA69pRCvg5Hhd51YzIAAAAAAIDCYqUUAAAAAAAArI5QCgAAAAAAAFZHKAUAAAAAAACrI5QCAAAAAACA1RFKAQAAAAAAwOoIpQAAAAAAAGB1xWxdAB58tcdvlJ3R2dZl4B6lTgqzdQkAAAAAAJixUgoAAAAAAABWRygFAAAAAAAAqyOUAgAAAAAAgNURSgEAAAAAAMDqCKUAAAAAAABgdYRSAAAAAAAAsDpCqQJo1aqVRowYYesy8hUbGytPT09blwEAAAAAAJAvQikbiYyMVL169e7rmM8884x++umn+zomAAAAAABAUShm6wIeNSaTSVlZWUUytpOTk5ycnIpkbAAAAAAAgPuJlVJ/w7p16+Th4aGJEyfKYDAoMTHRfO7KlSsyGAyKj4+XJMXHx8tgMGjDhg1q2LChjEajli5dqqioKB04cEAGg0EGg0GxsbGSpFOnTqlr165ydXWVu7u7evbsqXPnzpnHP3DggFq3bi03Nze5u7urYcOG2rt3r6Tcr+/drS8AAAAAAIAtsVKqkJYvX64hQ4Zo+fLlql27tt56660CXffGG29o2rRpqlKlihwdHfXqq6/qm2++UVxcnCTJw8ND2dnZ5kBq+/btun37tl566SU988wz5pCrd+/eql+/vmbNmiV7e3slJibKwcHhjnMWpi8AAAAAAIA1EUoVwscff6wxY8bo66+/VkhIiFJTUwt8bXR0tNq3b28+dnV1VbFixeTt7W1u27x5sw4dOqSTJ0/K19dXkrR48WLVqlVLCQkJeuyxx3Tq1Cm99tprqlmzpiSpevXqec5ZmL6SlJmZqczMTPNxenp6ge8PAAAAAACgMHh9r4C++OILvfzyy9q8ebNCQkIKfX2jRo3y7XP06FH5+vqaAylJCgwMlKenp44ePSpJeuWVVxQREaF27dpp0qRJSklJyXO8wvSVpJiYGHl4eJg/f64DAAAAAADgfiKUKqD69eurTJkyWrBggUwmkyTJzu6Px5dzLEm3bt264/UuLi73pY7IyEgdOXJEYWFh2rp1qwIDA7VmzZp77itJo0ePVlpamvlz+vTp+1IzAAAAAADAXxFKFVDVqlW1bds2rV27VsOGDZMklSlTRpJ05swZc78/b3p+N8WLF8/1LXwBAQE6ffq0RRiUlJSkK1euKDAw0NxWo0YNvfzyy9q0aZN69OihhQsX5jlPYfoajUa5u7tbfAAAAAAAAIoCoVQh1KhRQ9u2bdOqVas0YsQIOTk5qUmTJpo0aZKOHj2q7du3F3jjcz8/P508eVKJiYm6cOGCMjMz1a5dO9WpU0e9e/fW/v379cMPP6hv374KCQlRo0aNdOPGDQ0dOlTx8fH6+eeftXPnTiUkJCggICDX+IXpCwAAAAAAYG1sdF5I/v7+2rp1q1q1aiV7e3stWLBAAwcOVMOGDeXv768pU6aoQ4cO+Y7z5JNPavXq1WrdurWuXLmihQsXKjw83LwSKzg4WHZ2durYsaM++ugjSZK9vb0uXryovn376ty5cypdurR69OihqKioXOMXpi8AAAAAAIC1GUx/3hAJ+JP09PQ/Njwf8ZnsjM62Lgf3KHVSmK1LAAAAAAA8AnLyhLS0tLtuDcTrewAAAAAAALA6QikAAAAAAABYHaEUAAAAAAAArI5QCgAAAAAAAFZHKAUAAAAAAACrI5QCAAAAAACA1RFKAQAAAAAAwOqK2boAPPgOR4XK3d3d1mUAAAAAAICHCCulAAAAAAAAYHWEUgAAAAAAALA6QikAAAAAAABYHaEUAAAAAAAArI5QCgAAAAAAAFZHKAUAAAAAAACrK2brAvDgqz1+o+yMzrYu4x8rdVKYrUsAAAAAAOCBw0opAAAAAAAAWB2hFAAAAAAAAKyOUAoAAAAAAABWRygFAAAAAAAAqyOUAgAAAAAAgNURSgEAAAAAAMDqCKUAAAAAAABgdYRSD6BWrVppxIgR5mM/Pz+9//77NqsHAAAAAADgfitm6wKQv4SEBLm4uNi6DAAAAAAAgPuGUOofoEyZMrYuAQAAAAAA4L7i9b1CaNWqlYYNG6YRI0aoRIkSKlu2rObNm6dr166pf//+cnNzU7Vq1bRhwwbzNYcPH1anTp3k6uqqsmXLqk+fPrpw4YL5/LVr19S3b1+5urrKx8dH06dPzzXvX1/fe/fdd1WnTh25uLjI19dXL774ojIyMsznY2Nj5enpqY0bNyogIECurq7q2LGjzpw5UzQPBgAAAAAAoJAIpQpp0aJFKl26tH744QcNGzZM//73v/X000+rWbNm2r9/vzp06KA+ffro+vXrunLlitq0aaP69etr7969+uabb3Tu3Dn17NnTPN5rr72m7du3a+3atdq0aZPi4+O1f//+u9ZgZ2enDz/8UEeOHNGiRYu0detWvf766xZ9rl+/rmnTpmnJkiX69ttvderUKY0cOfKu42ZmZio9Pd3iAwAAAAAAUBQMJpPJZOsi/ilatWqlrKwsfffdd5KkrKwseXh4qEePHlq8eLEk6ezZs/Lx8dHu3bsVFxen7777Ths3bjSP8csvv8jX11fJyckqV66cSpUqpaVLl+rpp5+WJF26dEkVKlTQ4MGDzauj/Pz8NGLECIvNz//siy++0JAhQ8wrsGJjY9W/f38dP35cVatWlSTNnDlT0dHROnv2bJ73FxkZqaioqFztviM+k53RuXAPC2apk8JsXQIAAAAAAFaTnp4uDw8PpaWlyd3dPc9+7ClVSEFBQeZ/29vbq1SpUqpTp465rWzZspKk8+fP68CBA9q2bZtcXV1zjZOSkqIbN27o5s2baty4sbm9ZMmS8vf3v2sNcXFxiomJ0X//+1+lp6fr9u3b+v3333X9+nU5O/8RHjk7O5sDKUny8fHR+fPn7zru6NGj9corr5iP09PT5evre9drAAAAAAAA/g5CqUJycHCwODYYDBZtBoNBkpSdna2MjAx16dJFkydPzjWOj4+Pjh8/Xuj5U1NT9cQTT+jf//63Jk6cqJIlS2rHjh0aOHCgbt68aQ6l7lRnfovijEajjEZjoWsCAAAAAAAoLEKpItSgQQOtWrVKfn5+KlYs96OuWrWqHBwctGfPHlWsWFGSdPnyZf30008KCQm545j79u1Tdna2pk+fLju7P7YE++yzz4ruJgAAAAAAAIoAG50XoZdeekmXLl1Sr169lJCQoJSUFG3cuFH9+/dXVlaWXF1dNXDgQL322mvaunWrDh8+rPDwcHPYdCfVqlXTrVu39NFHH+nEiRNasmSJZs+ebcW7AgAAAAAAuHeEUkWoXLly2rlzp7KystShQwfVqVNHI0aMkKenpzl4mjp1qlq2bKkuXbqoXbt2atGihRo2bJjnmHXr1tW7776ryZMnq3bt2lq2bJliYmKsdUsAAAAAAAD3Bd++hzzl7JbPt+/dG759DwAAAADwKCnot++xUgoAAAAAAABWRygFAAAAAAAAqyOUAgAAAAAAgNURSgEAAAAAAMDqCKUAAAAAAABgdYRSAAAAAAAAsDpCKQAAAAAAAFhdMVsXgAff4ahQubu727oMAAAAAADwEGGlFAAAAAAAAKyOUAoAAAAAAABWRygFAAAAAAAAqyOUAgAAAAAAgNURSgEAAAAAAMDq+PY95Kv2+I2yMzrbuowikTopzNYlAAAAAADwSGKlFAAAAAAAAKyOUAoAAAAAAABWRygFAAAAAAAAqyOUAgAAAAAAgNURSgEAAAAAAMDqCKUAAAAAAABgdYRSAAAAAAAAsLpChVKtWrXSiBEjiqiUh4Ofn5/ef/99W5cBAAAAAADwQGOl1H2WkJCgwYMHm48NBoO+/PLL+zrHli1b1KxZM7m5ucnb21ujRo3S7du3LfocPHhQLVu2lKOjo3x9fTVlypT7WgMAAAAAAMC9IJS6z8qUKSNnZ+ciG//AgQPq3LmzOnbsqB9//FErV67UV199pTfeeMPcJz09XR06dFClSpW0b98+TZ06VZGRkZo7d26R1QUAAAAAAFAYhQ6lsrOz9frrr6tkyZLy9vZWZGSk+dypU6fUtWtXubq6yt3dXT179tS5c+fM5yMjI1WvXj0tWLBAFStWlKurq1588UVlZWVpypQp8vb2lpeXlyZOnGgxZ37jStKECRPk5eUlNzc3RURE6I033lC9evUs+syfP18BAQFydHRUzZo1NXPmTPO51NRUGQwGrV69Wq1bt5azs7Pq1q2r3bt3W4yxY8cOtWzZUk5OTvL19dXw4cN17do18/k/v77n5+cnSerevbsMBoP8/PyUmpoqOzs77d2712Lc999/X5UqVVJ2dvZdn//KlSsVFBSkcePGqVq1agoJCdGUKVP08ccf6+rVq5KkZcuW6ebNm1qwYIFq1aqlZ599VsOHD9e7775717EBAAAAAACspdCh1KJFi+Ti4qI9e/ZoypQpio6O1ubNm5Wdna2uXbvq0qVL2r59uzZv3qwTJ07omWeesbg+JSVFGzZs0DfffKMVK1bok08+UVhYmH755Rdt375dkydP1ltvvaU9e/ZIUoHGXbZsmSZOnKjJkydr3759qlixombNmmUx77JlyzRu3DhNnDhRR48e1TvvvKOxY8dq0aJFFv3GjBmjkSNHKjExUTVq1FCvXr3Mr8alpKSoY8eOevLJJ3Xw4EGtXLlSO3bs0NChQ+/4rBISEiRJCxcu1JkzZ5SQkCA/Pz+1a9dOCxcutOi7cOFChYeHy87u7j+SzMxMOTo6WrQ5OTnp999/1759+yRJu3fvVnBwsIoXL27uExoaquTkZF2+fPmuY6enp1t8AAAAAAAAikKxwl4QFBSk8ePHS5KqV6+uGTNmaMuWLZKkQ4cO6eTJk/L19ZUkLV68WLVq1VJCQoIee+wxSX+ETAsWLJCbm5sCAwPVunVrJScna/369bKzs5O/v78mT56sbdu2qXHjxtqyZUu+43700UcaOHCg+vfvL0kaN26cNm3apIyMDHPd48eP1/Tp09WjRw9JUuXKlZWUlKQ5c+aoX79+5n4jR45UWFiYJCkqKkq1atXS8ePHVbNmTcXExKh3797mzd6rV6+uDz/8UCEhIZo1a1ausKhMmTKSJE9PT3l7e5vbIyIiNGTIEL377rsyGo3av3+/Dh06pLVr1+b7/ENDQ/X+++9rxYoV6tmzp86ePavo6GhJ0pkzZyRJZ8+eVeXKlS2uK1u2rPlciRIl7jh2TEyMoqKi8q0BAAAAAADgXhV6pVRQUJDFsY+Pj86fP6+jR4/K19fXHBxJUmBgoDw9PXX06FFzm5+fn9zc3MzHZcuWVWBgoMUKobJly+r8+fOSVKBxk5OT9fjjj1vU9efja9euKSUlRQMHDpSrq6v5M2HCBKWkpOR5fz4+PpJkruXAgQOKjY21GCM0NFTZ2dk6efJkQR6fJKlbt26yt7fXmjVrJEmxsbFq3bq1+XW/u+nQoYOmTp2qIUOGyGg0qkaNGurcubMk5bvKKj+jR49WWlqa+XP69Ol7Gg8AAAAAACAvhV4p5eDgYHFsMBjy3Qcpv+vvdcz85KyYmjdvnho3bmxxzt7ePs/6DAaDJJlrycjI0AsvvKDhw4fnmqNixYoFrqd48eLq27evFi5cqB49emj58uX64IMPCnz9K6+8opdffllnzpxRiRIllJqaqtGjR6tKlSqSJG9v71x7buUc/3nF1l8ZjUYZjcYC1wEAAAAAAPB3FTqUyktAQIBOnz6t06dPm1c1JSUl6cqVKwoMDCzScf39/ZWQkKC+ffuar8vZz0n6Y+VVuXLldOLECfXu3ftv19KgQQMlJSWpWrVqBb7GwcFBWVlZudojIiJUu3ZtzZw5U7dv3za/VlhQBoNB5cqVkyStWLFCvr6+atCggSSpadOmGjNmjG7dumUO2TZv3ix/f/88X90DAAAAAACwpnt73+tP2rVrpzp16qh3797av3+/fvjhB/Xt21chISFq1KhRkY47bNgwffLJJ1q0aJGOHTumCRMm6ODBg+aVTtIf+0PFxMToww8/1E8//aRDhw5p4cKFhfpGulGjRmnXrl0aOnSoEhMTdezYMa1duzbPjc6lP15X3LJli86ePWuxyXhAQICaNGmiUaNGqVevXnJycipwHVOnTtWhQ4d05MgRvf3225o0aZI+/PBD86qv5557TsWLF9fAgQN15MgRrVy5Uh988IFeeeWVAs8BAAAAAABQlO5bKGUwGLR27VqVKFFCwcHBateunapUqaKVK1cW+bi9e/fW6NGjNXLkSDVo0EAnT55UeHi4xcbjERERmj9/vhYuXKg6deooJCREsbGxuTYEv5ugoCBt375dP/30k1q2bKn69etr3Lhx5hVLdzJ9+nRt3rxZvr6+ql+/vsW5gQMH6ubNmxowYEAhnoi0YcMGtWzZUo0aNdK6deu0du1adevWzXzew8NDmzZt0smTJ9WwYUO9+uqrGjdunAYPHlyoeQAAAAAAAIqKwWQymWxdRFFo3769vL29tWTJEluXkqe3335bn3/+uQ4ePGjrUu4oPT1dHh4e8h3xmeyMzrYup0ikTgqzdQkAAAAAADxUcvKEtLQ0ubu759nvvu0pZUvXr1/X7NmzFRoaKnt7e61YsUJxcXHavHmzrUu7o4yMDKWmpmrGjBmaMGGCrcsBAAAAAACwuvv2+p4tGQwGrV+/XsHBwWrYsKG+/vprrVq1Su3atbN1aXc0dOhQNWzYUK1atcr16t6QIUPk6up6x8+QIUNsVDEAAAAAAMD99dC+vvdPdf78eaWnp9/xnLu7u7y8vKxWC6/vAQAAAACAwnqkXt97mHh5eVk1eAIAAAAAALCFh+L1PQAAAAAAAPyzEEoBAAAAAADA6gilAAAAAAAAYHXsKYV8HY4KvevGZAAAAAAAAIXFSikAAAAAAABYHaEUAAAAAAAArI5QCgAAAAAAAFZHKAUAAAAAAACrI5QCAAAAAACA1fHte8hX7fEbZWd0tnUZhZY6KczWJQAAAAAAgDywUgoAAAAAAABWRygFAAAAAAAAqyOUAgAAAAAAgNURSgEAAAAAAMDqCKUAAAAAAABgdYRSAAAAAAAAsDpCKQAAAAAAAFgdoRQAAAAAAACsjlDqH+748eNyc3OTp6enRXtsbKwMBoPFx9HR0TZFAgAAAAAA/EUxWxfwsLl165YcHBysNlevXr3UsmVL7dq1K9d5d3d3JScnm48NBoNV6gIAAAAAAMjPQ71SKjs7WzExMapcubKcnJxUt25dffHFF5Kk+Ph4GQwGbdmyRY0aNZKzs7OaNWtmEeJI0tq1a9WgQQM5OjqqSpUqioqK0u3bt83nDQaDZs2apX/9619ycXHRxIkTJUkTJkyQl5eX3NzcFBERoTfeeEP16tWTJH377bdycHDQ2bNnLeYaMWKEWrZsWeD7e+utt1SzZk317NnzjucNBoO8vb3Nn7JlyxZ4bAAAAAAAgKL0UIdSMTExWrx4sWbPnq0jR47o5Zdf1vPPP6/t27eb+4wZM0bTp0/X3r17VaxYMQ0YMMB87rvvvlPfvn31f//3f0pKStKcOXMUGxtrDp5yREZGqnv37jp06JAGDBigZcuWaeLEiZo8ebL27dunihUratasWeb+wcHBqlKlipYsWWJuu3XrlpYtW2Yx/91s3bpVn3/+uT7++OM8+2RkZKhSpUry9fVV165ddeTIkQKNDQAAAAAAUNQMJpPJZOsiikJmZqZKliypuLg4NW3a1NweERGh69eva/DgwWrdurXi4uLUtm1bSdL69esVFhamGzduyNHRUe3atVPbtm01evRo8/VLly7V66+/rl9//VXSH6uRRowYoffee8/cp0mTJmrUqJFmzJhhbmvRooUyMjKUmJgoSZoyZYpiY2OVlJQkSVq9erX69euns2fPysXF5a73dvHiRdWvX19Lly5VcHCwYmNjNWLECF25csXcZ/fu3Tp27JiCgoKUlpamadOm6dtvv9WRI0dUoUKFPJ9ZZmam+Tg9PV2+vr7yHfGZ7IzOd63pQZQ6KczWJQAAAAAA8MhJT0+Xh4eH0tLS5O7unme/h3al1PHjx3X9+nW1b99erq6u5s/ixYuVkpJi7hcUFGT+t4+PjyTp/PnzkqQDBw4oOjra4vpBgwbpzJkzun79uvm6Ro0aWcydnJysxx9/3KLtr8fh4eE6fvy4vv/+e0l/bEzes2fPfAMpSRo0aJCee+45BQcH59mnadOm6tu3r+rVq6eQkBCtXr1aZcqU0Zw5c/K8JiYmRh4eHuaPr69vvrUAAAAAAAD8HQ/tRucZGRmSpHXr1ql8+fIW54xGozmY+vOm5DkbgWdnZ5vHiIqKUo8ePXKN/+dvsitIkPRXXl5e6tKlixYuXKjKlStrw4YNio+PL9C1W7du1VdffaVp06ZJkkwmk7Kzs1WsWDHNnTv3jq8AOjg4qH79+jp+/Hie444ePVqvvPKK+ThnpRQAAAAAAMD99tCGUoGBgTIajTp16pRCQkJynf/zaqm8NGjQQMnJyapWrVqh5vb391dCQoL69u1rbktISMjVLyIiQr169VKFChVUtWpVNW/evEDj7969W1lZWebjtWvXavLkydq1a1euAC5HVlaWDh06pM6dO+c5rtFolNFoLFANAAAAAAAA9+KhDaXc3Nw0cuRIvfzyy8rOzlaLFi2UlpamnTt3yt3dXZUqVcp3jHHjxumJJ55QxYoV9dRTT8nOzk4HDhzQ4cOHNWHChDyvGzZsmAYNGqRGjRqpWbNmWrlypQ4ePKgqVapY9AsNDZW7u7smTJig6OjoAt9bQECAxfHevXtlZ2en2rVrm9uio6PVpEkTVatWTVeuXNHUqVP1888/KyIiosDzAAAAAAAAFJWHdk8pSXr77bc1duxYxcTEKCAgQB07dtS6detUuXLlAl0fGhqq//znP9q0aZMee+wxNWnSRO+9916+gVbv3r01evRojRw5Ug0aNNDJkycVHh5u8cqfJNnZ2Sk8PFxZWVkWq6ruh8uXL2vQoEEKCAhQ586dlZ6erl27dikwMPC+zgMAAAAAAPB3PLTfvvegad++vby9vbVkyRKL9oEDB+q3337TV199ZaPK8pazWz7fvgcAAAAAAAqqoN++99C+vmdL169f1+zZsxUaGip7e3utWLFCcXFx2rx5s7lPWlqaDh06pOXLlz+QgRQAAAAAAEBReqhf37MVg8Gg9evXKzg4WA0bNtTXX3+tVatWqV27duY+Xbt2VYcOHTRkyBC1b9/e4vpOnTrJ1dX1jp933nnH2rcDAAAAAABw37FSqgg4OTkpLi7urn3i4+PzPDd//nzduHHjjudKlix5L6UBAAAAAAA8EAilHkDly5e3dQkAAAAAAABFitf3AAAAAAAAYHWEUgAAAAAAALA6QikAAAAAAABYHXtKIV+Ho0Ll7u5u6zIAAAAAAMBDhJVSAAAAAAAAsDpCKQAAAAAAAFgdoRQAAAAAAACsjlAKAAAAAAAAVkcoBQAAAAAAAKsjlAIAAAAAAIDVFbN1AXjw1R6/UXZGZ1uXYZY6KczWJQAAAAAAgHvESikAAAAAAABYHaEUAAAAAAAArI5QCgAAAAAAAFZHKAUAAAAAAACrI5QCAAAAAACA1RFKAQAAAAAAwOoIpQAAAAAAAGB1hFJWEhkZqXr16tm6DAAAAAAAgAcCodQD5tatW7YuAQAAAAAAoMgRShVQdna2YmJiVLlyZTk5Oalu3br64osvJEnx8fEyGAzasmWLGjVqJGdnZzVr1kzJycmSpNjYWEVFRenAgQMyGAwyGAyKjY2VJBkMBs2aNUv/+te/5OLiookTJ0qSZs2apapVq6p48eLy9/fXkiVLLOrJua5Tp05ycnJSlSpVzPVIUps2bTR06FCLa3777TcVL15cW7ZsKarHBAAAAAAAUCCEUgUUExOjxYsXa/bs2Tpy5IhefvllPf/889q+fbu5z5gxYzR9+nTt3btXxYoV04ABAyRJzzzzjF599VXVqlVLZ86c0ZkzZ/TMM8+Yr4uMjFT37t116NAhDRgwQGvWrNH//d//6dVXX9Xhw4f1wgsvqH///tq2bZtFTWPHjtWTTz6pAwcOqHfv3nr22Wd19OhRSVJERISWL1+uzMxMc/+lS5eqfPnyatOmTVE+KgAAAAAAgHwZTCaTydZFPOgyMzNVsmRJxcXFqWnTpub2iIgIXb9+XYMHD1br1q0VFxentm3bSpLWr1+vsLAw3bhxQ46OjoqMjNSXX36pxMREi7ENBoNGjBih9957z9zWvHlz1apVS3PnzjW39ezZU9euXdO6devM1w0ZMkSzZs0y92nSpIkaNGigmTNn6vfff1e5cuU0e/Zs9ezZU5JUt25d9ejRQ+PHj8/zPv8cYqWnp8vX11e+Iz6TndH5bz69+y91UpitSwAAAAAAAHlIT0+Xh4eH0tLS5O7unmc/VkoVwPHjx3X9+nW1b99erq6u5s/ixYuVkpJi7hcUFGT+t4+PjyTp/Pnz+Y7fqFEji+OjR4+qefPmFm3Nmzc3r4LK8eeALOc4p4+jo6P69OmjBQsWSJL279+vw4cPKzw8PM86YmJi5OHhYf74+vrmWzsAAAAAAMDfUczWBfwTZGRkSJLWrVun8uXLW5wzGo3mYMrBwcHcbjAYJP2xF1V+XFxc7lepFiIiIlSvXj398ssvWrhwodq0aaNKlSrl2X/06NF65ZVXzMc5K6UAAAAAAADuN1ZKFUBgYKCMRqNOnTqlatWqWXwKGtoUL15cWVlZBeobEBCgnTt3WrTt3LlTgYGBFm3ff/99ruOAgADzcZ06ddSoUSPNmzdPy5cvN+9xlRej0Sh3d3eLDwAAAAAAQFFgpVQBuLm5aeTIkXr55ZeVnZ2tFi1aKC0tTTt37pS7u/tdVx/l8PPz08mTJ5WYmKgKFSrIzc1NRqPxjn1fe+019ezZU/Xr11e7du309ddfa/Xq1YqLi7Po9/nnn6tRo0Zq0aKFli1bph9++EGffPKJRZ+IiAgNHTpULi4u6t69+99/CAAAAAAAAPcRK6UK6O2339bYsWMVExOjgIAAdezYUevWrVPlypULdP2TTz6pjh07qnXr1ipTpoxWrFiRZ99u3brpgw8+0LRp01SrVi3NmTNHCxcuVKtWrSz6RUVF6dNPP1VQUJAWL16sFStW5FpN1atXLxUrVky9evWSo6Njoe8bAAAAAACgKPDte/9QBoNBa9asUbdu3e7aLzU1VVWrVlVCQoIaNGhQqDlydsvn2/cAAAAAAEBBFfTb93h97yF169YtXbx4UW+99ZaaNGlS6EAKAAAAAACgKPH63kNq586d8vHxUUJCgmbPnm3rcgAAAAAAACywUuofKr+3Llu1apVvHwAAAAAAAFthpRQAAAAAAACsjlAKAAAAAAAAVkcoBQAAAAAAAKsjlAIAAAAAAIDVsdE58nU4KlTu7u62LgMAAAAAADxEWCkFAAAAAAAAqyOUAgAAAAAAgNURSgEAAAAAAMDqCKUAAAAAAABgdYRSAAAAAAAAsDpCKQAAAAAAAFhdMVsXgAdf7fEbZWd0tnUZZqmTwmxdAgAAAAAAuEeslAIAAAAAAIDVEUoBAAAAAADA6gilAAAAAAAAYHWEUgAAAAAAALA6QikAAAAAAABYHaEUAAAAAAAArI5QCgAAAAAAAFZHKAUAAAAAAACrI5TKg5+fn95///0Hfq7jx4/Lzc1Nnp6eFu2xsbEyGAwWH0dHx3svFgAAAAAA4D4oZusC/smysrJkMBhkZ2ebbO/WrVvq1auXWrZsqV27duU67+7uruTkZPOxwWCwZnkAAAAAAAB5+seulMrOztaUKVNUrVo1GY1GVaxYURMnTpQkHTp0SG3atJGTk5NKlSqlwYMHKyMjw3xteHi4unXrpmnTpsnHx0elSpXSSy+9pFu3bkmSWrVqpZ9//lkvv/yyeZWR9MfqI09PT3311VcKDAyU0WjUqVOnlJCQoPbt26t06dLy8PBQSEiI9u/fb57PZDIpMjJSFStWlNFoVLly5TR8+PC7zlUQb731lmrWrKmePXve8bzBYJC3t7f5U7Zs2cI9ZAAAAAAAgCLyjw2lRo8erUmTJmns2LFKSkrS8uXLVbZsWV27dk2hoaEqUaKEEhIS9PnnnysuLk5Dhw61uH7btm1KSUnRtm3btGjRIsXGxio2NlaStHr1alWoUEHR0dE6c+aMzpw5Y77u+vXrmjx5subPn68jR47Iy8tLV69eVb9+/bRjxw59//33ql69ujp37qyrV69KklatWqX33ntPc+bM0bFjx/Tll1+qTp06+c51N1u3btXnn3+ujz/+OM8+GRkZqlSpknx9fdW1a1cdOXLkrmNmZmYqPT3d4gMAAAAAAFAU/pGv7129elUffPCBZsyYoX79+kmSqlatqhYtWmjevHn6/ffftXjxYrm4uEiSZsyYoS5dumjy5Mnm1UIlSpTQjBkzZG9vr5o1ayosLExbtmzRoEGDVLJkSdnb28vNzU3e3t4Wc9+6dUszZ85U3bp1zW1t2rSx6DN37lx5enpq+/bteuKJJ3Tq1Cl5e3urXbt2cnBwUMWKFfX4449L0l3nysvFixcVHh6upUuXyt3d/Y59/P39tWDBAgUFBSktLU3Tpk1Ts2bNdOTIEVWoUOGO18TExCgqKqpANQAAAAAAANyLf+RKqaNHjyozM1Nt27a947m6deuaAylJat68ubKzsy32V6pVq5bs7e3Nxz4+Pjp//ny+cxcvXlxBQUEWbefOndOgQYNUvXp1eXh4yN3dXRkZGTp16pQk6emnn9aNGzdUpUoVDRo0SGvWrNHt27cLfd85Bg0apOeee07BwcF59mnatKn69u2revXqKSQkRKtXr1aZMmU0Z86cPK8ZPXq00tLSzJ/Tp0//7RoBAAAAAADu5h8ZSjk5Od3zGA4ODhbHBoNB2dnZBZr7r/s+9evXT4mJifrggw+0a9cuJSYmqlSpUrp586YkydfXV8nJyZo5c6acnJz04osvKjg42LyHVWFt3bpV06ZNU7FixVSsWDENHDhQaWlpKlasmBYsWJDn/davX1/Hjx/Pc1yj0Sh3d3eLDwAAAAAAQFH4R4ZS1atXl5OTk7Zs2ZLrXEBAgA4cOKBr166Z23bu3Ck7Ozv5+/sXeI7ixYsrKyurQH137typ4cOHq3PnzqpVq5aMRqMuXLhg0cfJyUldunTRhx9+qPj4eO3evVuHDh0q9FyStHv3biUmJpo/0dHRcnNzU2Jiorp3737Ha7KysnTo0CH5+PgUeB4AAAAAAICi8o/cU8rR0VGjRo3S66+/ruLFi6t58+b67bffdOTIEfXu3Vvjx49Xv379FBkZqd9++03Dhg1Tnz59CvXtc35+fvr222/17LPPymg0qnTp0nn2rV69upYsWaJGjRopPT1dr732msVqrtjYWGVlZalx48ZydnbW0qVL5eTkpEqVKhV6LumP4O3P9u7dKzs7O9WuXdvcFh0drSZNmqhatWq6cuWKpk6dqp9//lkREREFfgYAAAAAAABF5R+5UkqSxo4dq1dffVXjxo1TQECAnnnmGZ0/f17Ozs7auHGjLl26pMcee0xPPfWU2rZtqxkzZhRq/OjoaKWmpqpq1aoqU6bMXft+8sknunz5sho0aKA+ffpo+PDh8vLyMp/39PTUvHnz1Lx5cwUFBSkuLk5ff/21SpUqVei5Cury5csaNGiQAgIC1LlzZ6Wnp2vXrl0KDAy8L+MDAAAAAADcC4PJZDLZugg8mNLT0+Xh4SHfEZ/Jzuhs63LMUieF2boEAAAAAACQh5w8IS0t7a77Vf9jV0oBAAAAAADgn4tQ6gHUqVMnubq63vHzzjvv2Lo8AAAAAACAe/aP3Oj8YTd//nzduHHjjudKlixp5WoAAAAAAADuP0KpB1D58uVtXQIAAAAAAECR4vU9AAAAAAAAWB2hFAAAAAAAAKyO1/eQr8NRoXf9CkcAAAAAAIDCYqUUAAAAAAAArI5QCgAAAAAAAFZHKAUAAAAAAACrI5QCAAAAAACA1RFKAQAAAAAAwOoIpQAAAAAAAGB1xWxdAB58tcdvlJ3R2Wbzp04Ks9ncAAAAAACgaLBSCgAAAAAAAFZHKAUAAAAAAACrI5QCAAAAAACA1RFKAQAAAAAAwOoIpQAAAAAAAGB1hFIAAAAAAACwOkIpAAAAAAAAWB2hFAAAAAAAAKyOUOohdvDgQbVs2VKOjo7y9fXVlClTbF0SAAAAAACAJEIpm7h161aRz5Genq4OHTqoUqVK2rdvn6ZOnarIyEjNnTu3yOcGAAAAAADIzyMfSmVnZysmJkaVK1eWk5OT6tatqy+++EKSFB8fL4PBoC1btqhRo0ZydnZWs2bNlJycbDHG2rVr1aBBAzk6OqpKlSqKiorS7du3zecNBoNmzZqlf/3rX3JxcdHEiRMlSRMmTJCXl5fc3NwUERGhN954Q/Xq1ZMkffvtt3JwcNDZs2ct5hoxYoRatmyZ730tW7ZMN2/e1IIFC1SrVi09++yzGj58uN599917eVwAAAAAAAD3xSMfSsXExGjx4sWaPXu2jhw5opdfflnPP/+8tm/fbu4zZswYTZ8+XXv37lWxYsU0YMAA87nvvvtOffv21f/93/8pKSlJc+bMUWxsrDl4yhEZGanu3bvr0KFDGjBggJYtW6aJEydq8uTJ2rdvnypWrKhZs2aZ+wcHB6tKlSpasmSJue3WrVtatmyZxfx52b17t4KDg1W8eHFzW2hoqJKTk3X58uU7XpOZman09HSLDwAAAAAAQFEwmEwmk62LsJXMzEyVLFlScXFxatq0qbk9IiJC169f1+DBg9W6dWvFxcWpbdu2kqT169crLCxMN27ckKOjo9q1a6e2bdtq9OjR5uuXLl2q119/Xb/++qukP1ZKjRgxQu+99565T5MmTdSoUSPNmDHD3NaiRQtlZGQoMTFRkjRlyhTFxsYqKSlJkrR69Wr169dPZ8+elYuLy13vrUOHDqpcubLmzJljbktKSlKtWrWUlJSkgICAXNdERkYqKioqV7vviM9kZ3S+63xFKXVSmM3mBgAAAAAAhZOeni4PDw+lpaXJ3d09z36P9Eqp48eP6/r162rfvr1cXV3Nn8WLFyslJcXcLygoyPxvHx8fSdL58+clSQcOHFB0dLTF9YMGDdKZM2d0/fp183WNGjWymDs5OVmPP/64Rdtfj8PDw3X8+HF9//33kqTY2Fj17Nkz30Dq7xo9erTS0tLMn9OnTxfJPAAAAAAAAMVsXYAtZWRkSJLWrVun8uXLW5wzGo3mYMrBwcHcbjAYJP2xF1XOGFFRUerRo0eu8R0dHc3//jtBkpeXl7p06aKFCxeqcuXK2rBhg+Lj4wt0rbe3t86dO2fRlnPs7e19x2uMRqOMRmOh6wQAAAAAACisRzqUCgwMlNFo1KlTpxQSEpLr/J9XS+WlQYMGSk5OVrVq1Qo1t7+/vxISEtS3b19zW0JCQq5+ERER6tWrlypUqKCqVauqefPmBRq/adOmGjNmjG7dumUO1TZv3ix/f3+VKFGiULUCAAAAAADcb490KOXm5qaRI0fq5ZdfVnZ2tlq0aKG0tDTt3LlT7u7uqlSpUr5jjBs3Tk888YQqVqyop556SnZ2djpw4IAOHz6sCRMm5HndsGHDNGjQIDVq1EjNmjXTypUrdfDgQVWpUsWiX2hoqNzd3TVhwgRFR0cX+N6ee+45RUVFaeDAgRo1apQOHz6sDz74wGJfKwAAAAAAAFt5pPeUkqS3335bY8eOVUxMjAICAtSxY0etW7dOlStXLtD1oaGh+s9//qNNmzbpscceU5MmTfTee+/lG2j17t1bo0eP1siRI9WgQQOdPHlS4eHhFq/8SZKdnZ3Cw8OVlZVlsaoqPx4eHtq0aZNOnjyphg0b6tVXX9W4ceM0ePDgAo8BAAAAAABQVB7pb9970LRv317e3t5asmSJRfvAgQP122+/6auvvrJqPTm75fPtewAAAAAAoKAK+u17j/Tre7Z0/fp1zZ49W6GhobK3t9eKFSsUFxenzZs3m/ukpaXp0KFDWr58udUDKQAAAAAAgKL0yL++ZysGg0Hr169XcHCwGjZsqK+//lqrVq1Su3btzH26du2qDh06aMiQIWrfvr3F9Z06dZKrq+sdP++88461bwcAAAAAAKBQWCllI05OToqLi7trn/j4+DzPzZ8/Xzdu3LjjuZIlS95LaQAAAAAAAEWOUOofqnz58rYuAQAAAAAA4G/j9T0AAAAAAABYHaEUAAAAAAAArI5QCgAAAAAAAFbHnlLI1+GoULm7u9u6DAAAAAAA8BBhpRQAAAAAAACsjlAKAAAAAAAAVkcoBQAAAAAAAKsjlAIAAAAAAIDVEUoBAAAAAADA6vj2PeSr9viNsjM637fxUieF3bexAAAAAADAPxMrpQAAAAAAAGB1hFIAAAAAAACwOkIpAAAAAAAAWB2hFAAAAAAAAKyOUAoAAAAAAABWRygFAAAAAAAAqyOUAgAAAAAAgNXd91CqVatWGjFixP0e9qHi5+en999/39ZlAAAAAAAA2AwrpWwgISFBgwcPNh8bDAZ9+eWX93WOU6dOKSwsTM7OzvLy8tJrr72m27dv39c5AAAAAAAA/q5iti7gUVSmTJkiHT8rK0thYWHy9vbWrl27dObMGfXt21cODg565513inRuAAAAAACAgiiSlVLZ2dl6/fXXVbJkSXl7eysyMtJ87tSpU+ratatcXV3l7u6unj176ty5c+bzkZGRqlevnhYsWKCKFSvK1dVVL774orKysjRlyhR5e3vLy8tLEydOtJgzv3ElacKECfLy8pKbm5siIiL0xhtvqF69ehZ95s+fr4CAADk6OqpmzZqaOXOm+VxqaqoMBoNWr16t1q1by9nZWXXr1tXu3bstxtixY4datmwpJycn+fr6avjw4bp27Zr5/J9f3/Pz85Mkde/eXQaDQX5+fkpNTZWdnZ327t1rMe7777+vSpUqKTs7+67Pf9OmTUpKStLSpUtVr149derUSW+//bY+/vhj3bx5867XAgAAAAAAWEORhFKLFi2Si4uL9uzZoylTpig6OlqbN29Wdna2unbtqkuXLmn79u3avHmzTpw4oWeeecbi+pSUFG3YsEHffPONVqxYoU8++URhYWH65ZdftH37dk2ePFlvvfWW9uzZI0kFGnfZsmWaOHGiJk+erH379qlixYqaNWuWxbzLli3TuHHjNHHiRB09elTvvPOOxo4dq0WLFln0GzNmjEaOHKnExETVqFFDvXr1Mr8al5KSoo4dO+rJJ5/UwYMHtXLlSu3YsUNDhw6947NKSEiQJC1cuFBnzpxRQkKC/Pz81K5dOy1cuNCi78KFCxUeHi47u7v/2Hbv3q06deqobNmy5rbQ0FClp6fryJEjd70WAAAAAADAGork9b2goCCNHz9eklS9enXNmDFDW7ZskSQdOnRIJ0+elK+vryRp8eLFqlWrlhISEvTYY49J+iNkWrBggdzc3BQYGKjWrVsrOTlZ69evl52dnfz9/TV58mRt27ZNjRs31pYtW/Id96OPPtLAgQPVv39/SdK4ceO0adMmZWRkmOseP368pk+frh49ekiSKleurKSkJM2ZM0f9+vUz9xs5cqTCwsIkSVFRUapVq5aOHz+umjVrKiYmRr179zZv9l69enV9+OGHCgkJ0axZs+To6GjxrHJe5fP09JS3t7e5PSIiQkOGDNG7774ro9Go/fv369ChQ1q7dm2+z//s2bMWgZQk8/HZs2fzvC4zM1OZmZnm4/T09HznAgAAAAAA+DuKZKVUUFCQxbGPj4/Onz+vo0ePytfX1xwcSVJgYKA8PT119OhRc5ufn5/c3NzMx2XLllVgYKDFCqGyZcvq/PnzklSgcZOTk/X4449b1PXn42vXriklJUUDBw6Uq6ur+TNhwgSlpKTkeX8+Pj6SZK7lwIEDio2NtRgjNDRU2dnZOnnyZEEenySpW7dusre315o1ayRJsbGxat26tfl1v6IQExMjDw8P8+fPzxMAAAAAAOB+KpKVUg4ODhbHBoMh332Q8rv+XsfMT86KqXnz5qlx48YW5+zt7fOsz2AwSJK5loyMDL3wwgsaPnx4rjkqVqxY4HqKFy+uvn37auHCherRo4eWL1+uDz74oEDXent764cffrBoy9lf68+rsf5q9OjReuWVV8zH6enpBFMAAAAAAKBIWPXb9wICAnT69GmdPn3aHHYkJSXpypUrCgwMLNJx/f39lZCQoL59+5qvy9nPSfpj5VW5cuV04sQJ9e7d+2/X0qBBAyUlJalatWoFvsbBwUFZWVm52iMiIlS7dm3NnDlTt2/fNr9WmJ+mTZtq4sSJOn/+vLy8vCRJmzdvlru7+12fs9FolNFoLHDdAAAAAPD/2rv3uKqqxP//78PtcLgHKhcFBWWUDM1LEuGkoximWU7OWA5TUIg5iqZ+vPH9pKCTtxwyG7IaLVFzKp1mchrr4yiKFaJpI+WVjPFSI16qEcQLKuzfHz08v06CiMIG7fV8PPZjOGuvvdbauGbrvGftdQDgejXI63s1iY+PV3R0tBITE/Wvf/1Ln3zyiR5//HH16tVL3bt3b9B2x4wZo9dee03Lli3TgQMH9Oyzz+rzzz+3r3SSvt8fas6cOXrxxRf1xRdfaNeuXVq6dKmef/75ax7LlClTtGXLFqWlpamwsFAHDhzQmjVratzoXPr+dcXc3FwdO3ZM//3vf+3lUVFRuvvuuzVlyhQNGzZMNpvtmsZw33336fbbb9djjz2mzz77TOvWrdMzzzyj0aNHEzoBAAAAAIAmwdRQymKxaM2aNbrtttt07733Kj4+XhEREXr77bcbvN3ExESlp6dr4sSJ6tq1qw4ePKjk5GSHjceHDx+uJUuWaOnSpYqOjlavXr2Uk5Oj8PDwax5Lp06dtHnzZn3xxRf6+c9/ri5dumj69OkKCQmp8ZqsrCytX79eoaGh6tKli8O5lJQUXbhwQU8++eQ1j8HZ2Vn/+Mc/5OzsrNjYWP32t7/V448/rpkzZ15zGwAAAAAAAA3JYhiG0diDaCz9+vVTUFCQVqxY0dhDqdHvf/97rV69Wp9//rnpfZeVlX2/4fm4VXKyetRbu4fmDqy3tgAAAAAAQNNyOU8oLS2Vj49PjfVM3VOqMZ09e1avvPKKEhIS5OzsrDfffFMbNmzQ+vXrG3to1SovL9ehQ4eUnZ2tZ599trGHAwAAAAAAUK9MfX2vMVksFr3//vu699571a1bN7333nt65513FB8f39hDq1ZaWpq6deum3r17X/Hq3siRI+Xl5VXtMXLkyEYaMQAAAAAAwLX7Sb++d7M6ceKEysrKqj3n4+Nj/8a9G8XrewAAAAAAoK54fe8W1qJFi3oLngAAAAAAABrDT+b1PQAAAAAAADQdhFIAAAAAAAAwHaEUAAAAAAAATMeeUqjV7hkJV92YDAAAAAAAoK5YKQUAAAAAAADTEUoBAAAAAADAdIRSAAAAAAAAMB2hFAAAAAAAAExHKAUAAAAAAADTEUoBAAAAAADAdC6NPQA0fXdkrJOT1aNe2jo0d2C9tAMAAAAAAG5urJQCAAAAAACA6QilAAAAAAAAYDpCKQAAAAAAAJiOUAoAAAAAAACmI5QCAAAAAACA6QilAAAAAAAAYDpCKQAAAAAAAJjuJxlKtWnTRi+88EKT7Ov8+fNKTk5WdHS0XFxcNHjw4CvqfPzxx4qLi1NAQIBsNps6dOigBQsWONTJzMyUxWJxODp06HCDdwMAAAAAAFA/XBp7AE1VZWWlLBaLnJzMze0qKytls9k0duxYvfPOO9XW8fT0VFpamjp16iRPT099/PHHeuqpp+Tp6akRI0bY63Xs2FEbNmywf3Zx4Y8bAAAAAAA0DU1ypVRVVZWee+45tWvXTlarVWFhYZo1a5YkadeuXerTp49sNpsCAgI0YsQIlZeX269NTk7W4MGD9Yc//EHBwcEKCAjQ6NGjdfHiRUlS7969dfjwYY0fP96+gkiScnJy5Ofnp7///e+6/fbbZbVadeTIEW3fvl39+vVTs2bN5Ovrq169eulf//qXvT/DMJSZmamwsDBZrVaFhIRo7NixV+3rajw9PfXyyy8rNTVVQUFB1dbp0qWLhg0bpo4dO6pNmzb67W9/q4SEBH300UcO9VxcXBQUFGQ/mjVrVoc/BQAAAAAAgIbTJEOp9PR0zZ07V9OmTdPevXv15z//WYGBgTpz5owSEhJ02223afv27Vq9erU2bNigtLQ0h+s3bdqk4uJibdq0ScuWLVNOTo5ycnIkSX/961/VqlUrzZw5UyUlJSopKbFfd/bsWc2bN09LlizRnj171KJFC50+fVpJSUn6+OOPtXXrVkVGRmrAgAE6ffq0JOmdd97RggUL9Oqrr+rAgQN69913FR0dXWtf9Wnnzp3asmWLevXq5VB+4MABhYSEKCIiQomJiTpy5EiD9A8AAAAAAFBXTe59rtOnT2vhwoXKzs5WUlKSJKlt27bq2bOnFi9erPPnz2v58uXy9PSUJGVnZ2vQoEGaN2+eAgMDJUm33XabsrOz5ezsrA4dOmjgwIHKzc1Vamqq/P395ezsLG9v7ytWIl28eFGLFi1S586d7WV9+vRxqPOnP/1Jfn5+2rx5sx544AEdOXJEQUFBio+Pl6urq8LCwtSjRw9Jumpf9aFVq1Y6efKkLl26pMzMTA0fPtx+LiYmRjk5OWrfvr1KSko0Y8YM/fznP9fu3bvl7e1dbXsVFRWqqKiwfy4rK6v3MQMAAAAAAEhNcKXUvn37VFFRob59+1Z7rnPnzvZASpLi4uJUVVWloqIie1nHjh3l7Oxs/xwcHKwTJ07U2rebm5s6derkUHb8+HGlpqYqMjJSvr6+8vHxUXl5uX3V0a9//WudO3dOERERSk1N1d/+9jddunSpzvd9PT766CPt2LFDr7zyil544QW9+eab9nP333+/fv3rX6tTp05KSEjQ+++/r1OnTmnVqlU1tjdnzhz5+vraj9DQUDNuAwAAAAAA/AQ1uVDKZrPdcBuurq4Ony0Wi6qqqq6p7x/v+5SUlKTCwkItXLhQW7ZsUWFhoQICAnThwgVJUmhoqIqKirRo0SLZbDaNGjVK9957r30Pq4YUHh6u6Ohopaamavz48crMzKyxrp+fn372s5/pyy+/rLFOenq6SktL7cdXX33VAKMGAAAAAABogqFUZGSkbDabcnNzrzgXFRWlzz77TGfOnLGX5efny8nJSe3bt7/mPtzc3FRZWXlNdfPz8zV27FgNGDBAHTt2lNVq1TfffONQx2azadCgQXrxxReVl5engoIC7dq1q8593YiqqiqHV+9+rLy8XMXFxQoODq6xjtVqlY+Pj8MBAAAAAADQEJrcnlLu7u6aMmWKJk+eLDc3N8XFxenkyZPas2ePEhMTlZGRoaSkJGVmZurkyZMaM2aMHnvsMft+UteiTZs2+vDDD/Xoo4/KarVe9VvpIiMjtWLFCnXv3l1lZWWaNGmSw2qunJwcVVZWKiYmRh4eHnrjjTdks9nUunXrOvd12d69e3XhwgV99913On36tAoLCyVJd955pyTppZdeUlhYmDp06CBJ+vDDD/WHP/zB/q1/kjRx4kQNGjRIrVu31tGjR5WRkSFnZ2cNGzbsmn9PAAAAAAAADaXJhVKSNG3aNLm4uGj69Ok6evSogoODNXLkSHl4eGjdunV6+umnddddd8nDw0NDhgzR888/X6f2Z86cqaeeekpt27ZVRUWFDMOose5rr72mESNGqGvXrgoNDdXs2bM1ceJE+3k/Pz/NnTtXEyZMUGVlpaKjo/Xee+8pICCgzn1dNmDAAB0+fNj+uUuXLpJkv7aqqkrp6ek6ePCgXFxc1LZtW82bN09PPfWU/Zqvv/5aw4YN07fffqvmzZurZ8+e2rp1q5o3b16n3xUAAAAAAEBDsBjXkpLgJ6msrOz7Dc/HrZKT1aNe2jw0d2C9tAMAAAAAAJqmy3lCaWnpVbcGanJ7SgEAAAAAAODWRyhlsvvvv19eXl7VHrNnz27s4QEAAAAAAJiiSe4pdStbsmSJzp07V+05f39/k0cDAAAAAADQOAilTNayZcvGHgIAAAAAAECj4/U9AAAAAAAAmI5QCgAAAAAAAKYjlAIAAAAAAIDp2FMKtdo9I0E+Pj6NPQwAAAAAAHALYaUUAAAAAAAATEcoBQAAAAAAANMRSgEAAAAAAMB0hFIAAAAAAAAwHaEUAAAAAAAATEcoBQAAAAAAANO5NPYA0PTdkbFOTlaPOl93aO7ABhgNAAAAAAC4FbBSCgAAAAAAAKYjlAIAAAAAAIDpCKUAAAAAAABgOkIpAAAAAAAAmI5QCgAAAAAAAKYjlAIAAAAAAIDpCKUAAAAAAABgup90KHXo0CFZLBYVFhY2iXYAAAAAAAB+Kn7SodT1SE5O1uDBgx3KQkNDVVJSojvuuMO0cRQXF+uXv/ylmjdvLh8fHw0dOlTHjx93qPPdd98pMTFRPj4+8vPzU0pKisrLy00bIwAAAAAAQE1u+lDqwoUL1ZZfvHjRtDE4OzsrKChILi4upvR35swZ3XfffbJYLNq4caPy8/N14cIFDRo0SFVVVfZ6iYmJ2rNnj9avX69//OMf+vDDDzVixAhTxggAAAAAAHA1jRJKVVVV6bnnnlO7du1ktVoVFhamWbNmSZJ27dqlPn36yGazKSAgQCNGjHBY3XN5pdKsWbMUEhKi9u3b21+fe/vtt9WrVy+5u7tr5cqVkqQlS5YoKipK7u7u6tChgxYtWlTjuCorK5WSkqLw8HDZbDa1b99eCxcutJ/PzMzUsmXLtGbNGlksFlksFuXl5VX7+t7mzZvVo0cPWa1WBQcHa+rUqbp06ZL9fO/evTV27FhNnjxZ/v7+CgoKUmZm5jX9/vLz83Xo0CHl5OQoOjpa0dHRWrZsmXbs2KGNGzdKkvbt26f/+7//05IlSxQTE6OePXvqj3/8o9566y0dPXr0mvoBAAAAAABoKOYs7fmR9PR0LV68WAsWLFDPnj1VUlKi/fv368yZM0pISFBsbKy2b9+uEydOaPjw4UpLS1NOTo79+tzcXPn4+Gj9+vUO7U6dOlVZWVnq0qWLPZiaPn26srOz1aVLF+3cuVOpqany9PRUUlLSFeOqqqpSq1attHr1agUEBGjLli0aMWKEgoODNXToUE2cOFH79u1TWVmZli5dKkny9/e/IuT5z3/+owEDBig5OVnLly/X/v37lZqaKnd3d4fgadmyZZowYYK2bdumgoICJScnKy4uTv369bvq76+iokIWi0VWq9Ve5u7uLicnJ3388ceKj49XQUGB/Pz81L17d3ud+Ph4OTk5adu2bfrlL39ZbbsVFRX2z2VlZVcdBwAAAAAAwPUyPZQ6ffq0Fi5cqOzsbHsw1LZtW/Xs2VOLFy/W+fPntXz5cnl6ekqSsrOzNWjQIM2bN0+BgYGSJE9PTy1ZskRubm6Svt9oXJLGjRunhx9+2N5XRkaGsrKy7GXh4eHau3evXn311WpDKVdXV82YMcP+OTw8XAUFBVq1apWGDh0qLy8v2Ww2VVRUKCgoqMZ7XLRokUJDQ5WdnS2LxaIOHTro6NGjmjJliqZPny4np+8XqHXq1EkZGRmSpMjISGVnZys3N7fWUOruu++Wp6enpkyZotmzZ8swDE2dOlWVlZUqKSmRJB07dkwtWrRwuM7FxUX+/v46duxYte3OmTPH4f4BAAAAAAAaiumv7+3bt08VFRXq27dvtec6d+5sD6QkKS4uTlVVVSoqKrKXRUdH2wOpH/rhqqAzZ86ouLhYKSkp8vLysh/PPvusiouLaxzfSy+9pG7duql58+by8vLSn/70Jx05cqTO9xgbGyuLxeJwH+Xl5fr666/tZZ06dXK4Ljg4WCdOnKi1/ebNm2v16tV677335OXlJV9fX506dUpdu3a1B17XIz09XaWlpfbjq6++uu62AAAAAAAArsb0lVI2m+2G2/hhaFVT+eV9qBYvXqyYmBiHes7OztVe/9Zbb2nixInKyspSbGysvL29NX/+fG3btu2Gx1wdV1dXh88Wi8Vho/Krue+++1RcXKxvvvlGLi4u8vPzU1BQkCIiIiRJQUFBVwRcly5d0nfffVfjKi+r1erwSiAAAAAAAEBDMX2lVGRkpGw2m3Jzc684FxUVpc8++0xnzpyxl+Xn58vJyUnt27evUz+BgYEKCQnRv//9b7Vr187hCA8Pr/aa/Px83XPPPRo1apS6dOmidu3aXbGqys3NTZWVlVftOyoqSgUFBTIMw6Ftb29vtWrVqk73UZtmzZrJz89PGzdu1IkTJ/Tggw9KkmJjY3Xq1Cl9+umn9robN25UVVXVFSEdAAAAAACA2UwPpdzd3TVlyhRNnjxZy5cvV3FxsbZu3arXXntNiYmJcnd3V1JSknbv3q1NmzZpzJgxeuyxx+z7SdXFjBkzNGfOHL344ov64osvtGvXLi1dulTPP/98tfUjIyO1Y8cOrVu3Tl988YWmTZum7du3O9Rp06aNPv/8cxUVFembb77RxYsXr2hn1KhR+uqrrzRmzBjt379fa9asUUZGhiZMmHBDr9f90NKlS7V161YVFxfrjTfe0K9//WuNHz/eHt5FRUWpf//+Sk1N1SeffKL8/HylpaXp0UcfVUhISL2MAQAAAAAA4Ho1yrfvTZs2TS4uLpo+fbqOHj2q4OBgjRw5Uh4eHlq3bp2efvpp3XXXXfLw8NCQIUNqDJFqM3z4cHl4eGj+/PmaNGmSPD09FR0drXHjxlVb/6mnntLOnTv1yCOPyGKxaNiwYRo1apQ++OADe53U1FTl5eWpe/fuKi8v16ZNm9SmTRuHdlq2bKn3339fkyZNUufOneXv76+UlBQ988wz13Uf1SkqKlJ6erq+++47tWnTRv/7v/+r8ePHO9RZuXKl0tLS1LdvXzk5OWnIkCF68cUX620MAAAAAAAA18ti/PAdM+AHysrK5Ovrq9Bxq+Rk9ajz9YfmDmyAUQEAAAAAgKbscp5QWloqHx+fGuuZ/voeAAAAAAAAQCjVBK1cuVJeXl7VHh07dmzs4QEAAAAAANywRtlTClf34IMP1vgNea6uriaPBgAAAAAAoP4RSjVB3t7e8vb2buxhAAAAAAAANBhe3wMAAAAAAIDpCKUAAAAAAABgOl7fQ612z0i46lc4AgAAAAAA1BUrpQAAAAAAAGA6QikAAAAAAACYjlAKAAAAAAAApiOUAgAAAAAAgOkIpQAAAAAAAGA6QikAAAAAAACYzqWxB4Cm746MdXKyetT5ukNzBzbAaAAAAAAAwK2AlVIAAAAAAAAwHaEUAAAAAAAATEcoBQAAAAAAANMRSgEAAAAAAMB0hFIAAAAAAAAwHaEUAAAAAAAATEcoBQAAAAAAANMRSl3FoUOHZLFYVFhY2CTaAQAAAAAAuFUQStWz5ORkDR482KEsNDRUJSUluuOOO0wbx/nz5zV69GgFBATIy8tLQ4YM0fHjx03rHwAAAAAA4Gpu+VDqwoUL1ZZfvHjRtDE4OzsrKChILi4upvU5fvx4vffee1q9erU2b96so0eP6uGHHzatfwAAAAAAgKtpkqFUVVWVnnvuObVr105Wq1VhYWGaNWuWJGnXrl3q06ePbDabAgICNGLECJWXl9uvvbxSadasWQoJCVH79u3tr8+9/fbb6tWrl9zd3bVy5UpJ0pIlSxQVFSV3d3d16NBBixYtqnFclZWVSklJUXh4uGw2m9q3b6+FCxfaz2dmZmrZsmVas2aNLBaLLBaL8vLyqn19b/PmzerRo4esVquCg4M1depUXbp0yX6+d+/eGjt2rCZPnix/f38FBQUpMzPzmn5/paWleu211/T888+rT58+6tatm5YuXaotW7Zo69at19QGAAAAAABAQzJv6U4dpKena/HixVqwYIF69uypkpIS7d+/X2fOnFFCQoJiY2O1fft2nThxQsOHD1daWppycnLs1+fm5srHx0fr1693aHfq1KnKyspSly5d7MHU9OnTlZ2drS5dumjnzp1KTU2Vp6enkpKSrhhXVVWVWrVqpdWrVysgIEBbtmzRiBEjFBwcrKFDh2rixInat2+fysrKtHTpUkmSv7+/jh496tDOf/7zHw0YMEDJyclavny59u/fr9TUVLm7uzsET8uWLdOECRO0bds2FRQUKDk5WXFxcerXr99Vf3+ffvqpLl68qPj4eHtZhw4dFBYWpoKCAt19993VXldRUaGKigr757Kysqv2AwAAAAAAcL2aXCh1+vRpLVy4UNnZ2fZgqG3bturZs6cWL16s8+fPa/ny5fL09JQkZWdna9CgQZo3b54CAwMlSZ6enlqyZInc3Nwkfb/RuCSNGzfO4RW2jIwMZWVl2cvCw8O1d+9evfrqq9WGUq6urpoxY4b9c3h4uAoKCrRq1SoNHTpUXl5estlsqqioUFBQUI33uGjRIoWGhio7O1sWi0UdOnTQ0aNHNWXKFE2fPl1OTt8vYOvUqZMyMjIkSZGRkcrOzlZubm6todSxY8fk5uYmPz8/h/LAwEAdO3asxuvmzJnjcH8AAAAAAAANpcm9vrdv3z5VVFSob9++1Z7r3LmzPZCSpLi4OFVVVamoqMheFh0dbQ+kfqh79+72n8+cOaPi4mKlpKTIy8vLfjz77LMqLi6ucXwvvfSSunXrpubNm8vLy0t/+tOfdOTIkTrfY2xsrCwWi8N9lJeX6+uvv7aXderUyeG64OBgnThxok591UV6erpKS0vtx1dffdVgfQEAAAAAgJ+2JrdSymaz3XAbPwytaiq/vA/V4sWLFRMT41DP2dm52uvfeustTZw4UVlZWYqNjZW3t7fmz5+vbdu23fCYq+Pq6urw2WKxqKqqqtbrgoKCdOHCBZ06dcphtdTx48evuoLLarXKarVe93gBAAAAAACuVZNbKRUZGSmbzabc3NwrzkVFRemzzz7TmTNn7GX5+flycnJS+/bt69RPYGCgQkJC9O9//1vt2rVzOMLDw6u9Jj8/X/fcc49GjRqlLl26qF27dlesqnJzc1NlZeVV+46KilJBQYEMw3Bo29vbW61atarTfVSnW7ducnV1dfgdFhUV6ciRI4qNjb3h9gEAAAAAAG5Uk1sp5e7urilTpmjy5Mlyc3NTXFycTp48qT179igxMVEZGRlKSkpSZmamTp48qTFjxuixxx6z7ydVFzNmzNDYsWPl6+ur/v37q6KiQjt27NB///tfTZgw4Yr6kZGRWr58udatW6fw8HCtWLFC27dvdwix2rRpo3Xr1qmoqEgBAQHy9fW9op1Ro0bphRde0JgxY5SWlqaioiJlZGRowoQJ9v2kboSvr69SUlI0YcIE+fv7y8fHR2PGjFFsbGyNm5wDAAAAAACYqcmFUpI0bdo0ubi4aPr06Tp69KiCg4M1cuRIeXh4aN26dXr66ad11113ycPDQ0OGDNHzzz9/Xf0MHz5cHh4emj9/viZNmiRPT09FR0dr3Lhx1dZ/6qmntHPnTj3yyCOyWCwaNmyYRo0apQ8++MBeJzU1VXl5eerevbvKy8u1adMmtWnTxqGdli1b6v3339ekSZPUuXNn+fv7KyUlRc8888x13Ud1FixYICcnJw0ZMkQVFRVKSEjQokWL6q19AAAAAACAG2ExfvgOGfADZWVl8vX1Vei4VXKyetT5+kNzBzbAqAAAAAAAQFN2OU8oLS2Vj49PjfWa3J5SAAAAAAAAuPURSt2EVq5cKS8vr2qPjh07NvbwAAAAAAAAatUk95TC1T344IOKiYmp9pyrq6vJowEAAAAAAKg7QqmbkLe3t7y9vRt7GAAAAAAAANeN1/cAAAAAAABgOkIpAAAAAAAAmI5QCgAAAAAAAKZjTynUaveMBPn4+DT2MAAAAAAAwC2ElVIAAAAAAAAwHaEUAAAAAAAATEcoBQAAAAAAANMRSgEAAAAAAMB0hFIAAAAAAAAwHd++h1rdkbFOTlaPWusdmjvQhNEAAAAAAIBbASulAAAAAAAAYDpCKQAAAAAAAJiOUAoAAAAAAACmI5QCAAAAAACA6QilAAAAAAAAYDpCKQAAAAAAAJiOUAoAAAAAAACmI5QCAAAAAACA6QilblKrVq3SnXfeKQ8PD7Vu3Vrz58+/ok5eXp66du0qq9Wqdu3aKScnx/yBAgAAAAAAVINQqp5dvHixwfv44IMPlJiYqJEjR2r37t1atGiRFixYoOzsbHudgwcPauDAgfrFL36hwsJCjRs3TsOHD9e6desafHwAAAAAAAC1uaVDqaqqKs2ZM0fh4eGy2Wzq3Lmz/vKXv0j6fhWRxWJRbm6uunfvLg8PD91zzz0qKipyaGPNmjXq2rWr3N3dFRERoRkzZujSpUv28xaLRS+//LIefPBBeXp6atasWZKkZ599Vi1atJC3t7eGDx+uqVOn6s4775Qkffjhh3J1ddWxY8cc+ho3bpx+/vOf13pfK1as0ODBgzVy5EhFRERo4MCBSk9P17x582QYhiTplVdeUXh4uLKyshQVFaW0tDT96le/0oIFC6779wkAAAAAAFBfbulQas6cOVq+fLleeeUV7dmzR+PHj9dvf/tbbd682V7nf//3f5WVlaUdO3bIxcVFTz75pP3cRx99pMcff1xPP/209u7dq1dffVU5OTn24OmyzMxM/fKXv9SuXbv05JNPauXKlZo1a5bmzZunTz/9VGFhYXr55Zft9e+9915FRERoxYoV9rKLFy9q5cqVDv3XpKKiQu7u7g5lNptNX3/9tQ4fPixJKigoUHx8vEOdhIQEFRQUXMNvDgAAAAAAoGHdsqFURUWFZs+erddff10JCQmKiIhQcnKyfvvb3+rVV1+115s1a5Z69eql22+/XVOnTtWWLVt0/vx5SdKMGTM0depUJSUlKSIiQv369dPvf/97h+sl6Te/+Y2eeOIJRUREKCwsTH/84x+VkpKiJ554Qj/72c80ffp0RUdHO1yTkpKipUuX2j+/9957On/+vIYOHVrrvSUkJOivf/2rcnNzVVVVpS+++EJZWVmSpJKSEknSsWPHFBgY6HBdYGCgysrKdO7cuRp/Z2VlZQ4HAAAAAABAQ7hlQ6kvv/xSZ8+eVb9+/eTl5WU/li9fruLiYnu9Tp062X8ODg6WJJ04cUKS9Nlnn2nmzJkO16empqqkpERnz561X9e9e3eHvouKitSjRw+Hsh9/Tk5O1pdffqmtW7dKknJycjR06FB5enrWem+pqalKS0vTAw88IDc3N91999169NFHJUlOTtf/Rzpnzhz5+vraj9DQ0OtuCwAAAAAA4GpcGnsADaW8vFyStHbtWrVs2dLhnNVqtQdTrq6u9nKLxSLp+72oLrcxY8YMPfzww1e0/8PX564lSPqxFi1aaNCgQVq6dKnCw8P1wQcfKC8v75qutVgsmjdvnmbPnq1jx46pefPmys3NlSRFRERIkoKCgnT8+HGH644fPy4fHx/ZbLZq201PT9eECRPsn8vKygimAAAAAABAg7hlQ6nbb79dVqtVR44cUa9eva44/8PVUjXp2rWrioqK1K5duzr13b59e23fvl2PP/64vWz79u1X1Bs+fLiGDRumVq1aqW3btoqLi6tTP87OzvbA7c0331RsbKyaN28uSYqNjdX777/vUH/9+vWKjY2tsT2r1Sqr1VqnMQAAAAAAAFyPWzaU8vb21sSJEzV+/HhVVVWpZ8+eKi0tVX5+vnx8fNS6deta25g+fboeeOABhYWF6Ve/+pWcnJz02Wefaffu3Xr22WdrvG7MmDFKTU1V9+7ddc899+jtt9/W559/bl/FdFlCQoJ8fHz07LPPaubMmdd8b998843+8pe/qHfv3jp//ryWLl2q1atXO2zgPnLkSGVnZ2vy5Ml68skntXHjRq1atUpr16695n4AAAAAAAAayi27p5Qk/f73v9e0adM0Z84cRUVFqX///lq7dq3Cw8Ov6fqEhAT94x//0D//+U/ddddduvvuu7VgwYJaA63ExESlp6dr4sSJ6tq1qw4ePKjk5OQrvjHPyclJycnJqqysdFhVdS2WLVum7t27Ky4uTnv27FFeXp7DvlXh4eFau3at1q9fr86dOysrK0tLlixRQkJCnfoBAAAAAABoCBbDMIzGHsRPQb9+/RQUFKQVK1Y4lKekpOjkyZP6+9//3kgjq1lZWdn3G56PWyUnq0et9Q/NHWjCqAAAAAAAQFN2OU8oLS2Vj49PjfVu2df3GtPZs2f1yiuvKCEhQc7OznrzzTe1YcMGrV+/3l6ntLRUu3bt0p///OcmGUgBAAAAAAA0pFv69b3GYrFY9P777+vee+9Vt27d9N577+mdd95RfHy8vc5DDz2k++67TyNHjlS/fv0crr///vvl5eVV7TF79myzbwcAAAAAAKDesVKqAdhsNm3YsOGqdfLy8mo8t2TJEp07d67ac/7+/jcyNAAAAAAAgCaBUKoJatmyZWMPAQAAAAAAoEHx+h4AAAAAAABMRygFAAAAAAAA0xFKAQAAAAAAwHTsKYVa7Z6RIB8fn8YeBgAAAAAAuIWwUgoAAAAAAACmI5QCAAAAAACA6QilAAAAAAAAYDpCKQAAAAAAAJiOUAoAAAAAAACmI5QCAAAAAACA6VwaewBo+u7IWCcnq8cV5YfmDmyE0QAAAAAAgFsBK6UAAAAAAABgOkIpAAAAAAAAmI5QCgAAAAAAAKYjlAIAAAAAAIDpCKUAAAAAAABgOkIpAAAAAAAAmO4nHUodOnRIFotFhYWFTaIdAAAAAACAn4qfdCh1PZKTkzV48GCHstDQUJWUlOiOO+4wfTyGYej++++XxWLRu+++63DOYrFccbz11lumjxEAAAAAAODHXBp7ADfqwoULcnNzu6L84sWLcnV1NWUMzs7OCgoKMqWvH3vhhRdksVhqPL906VL179/f/tnPz8+EUQEAAAAAAFxdo6yUqqqq0nPPPad27drJarUqLCxMs2bNkiTt2rVLffr0kc1mU0BAgEaMGKHy8nL7tZdXKs2aNUshISFq3769/fW5t99+W7169ZK7u7tWrlwpSVqyZImioqLk7u6uDh06aNGiRTWOq7KyUikpKQoPD5fNZlP79u21cOFC+/nMzEwtW7ZMa9assa88ysvLq/b1vc2bN6tHjx6yWq0KDg7W1KlTdenSJfv53r17a+zYsZo8ebL8/f0VFBSkzMzMOv0eCwsLlZWVpddff73GOn5+fgoKCrIf7u7udeoDAAAAAACgITTKSqn09HQtXrxYCxYsUM+ePVVSUqL9+/frzJkzSkhIUGxsrLZv364TJ05o+PDhSktLU05Ojv363Nxc+fj4aP369Q7tTp06VVlZWerSpYs9mJo+fbqys7PVpUsX7dy5U6mpqfL09FRSUtIV46qqqlKrVq20evVqBQQEaMuWLRoxYoSCg4M1dOhQTZw4Ufv27VNZWZmWLl0qSfL399fRo0cd2vnPf/6jAQMGKDk5WcuXL9f+/fuVmpoqd3d3h+Bp2bJlmjBhgrZt26aCggIlJycrLi5O/fr1q/V3ePbsWf3mN7/RSy+9dNVVWqNHj9bw4cMVERGhkSNH6oknnrjqyioAAAAAAAAzmB5KnT59WgsXLlR2drY9GGrbtq169uypxYsX6/z581q+fLk8PT0lSdnZ2Ro0aJDmzZunwMBASZKnp6eWLFlif23v0KFDkqRx48bp4YcftveVkZGhrKwse1l4eLj27t2rV199tdpQytXVVTNmzLB/Dg8PV0FBgVatWqWhQ4fKy8tLNptNFRUVVw2CFi1apNDQUGVnZ8tisahDhw46evSopkyZounTp8vJ6fsFap06dVJGRoYkKTIyUtnZ2crNzb2mUGr8+PG655579NBDD9VYZ+bMmerTp488PDz0z3/+U6NGjVJ5ebnGjh1bbf2KigpVVFTYP5eVldU6DgAAAAAAgOtheii1b98+VVRUqG/fvtWe69y5sz2QkqS4uDhVVVWpqKjIHkpFR0dXu49U9+7d7T+fOXNGxcXFSklJUWpqqr380qVL8vX1rXF8L730kl5//XUdOXJE586d04ULF3TnnXfW+R5jY2MdViTFxcWpvLxcX3/9tcLCwiR9H0r9UHBwsE6cOFFr+3//+9+1ceNG7dy586r1pk2bZv+5S5cuOnPmjObPn19jKDVnzhyHUA4AAAAAAKChmL6nlM1mu+E2fhha1VR+eR+qxYsXq7Cw0H7s3r1bW7durfb6t956SxMnTlRKSor++c9/qrCwUE888YQuXLhww2Ouzo83YrdYLKqqqqr1uo0bN6q4uFh+fn5ycXGRi8v32eKQIUPUu3fvGq+LiYnR119/7bAa6ofS09NVWlpqP7766qtrvxkAAAAAAIA6MH2lVGRkpGw2m3JzczV8+HCHc1FRUcrJydGZM2fsAVN+fr6cnJzUvn37OvUTGBiokJAQ/fvf/1ZiYuI1XZOfn6977rlHo0aNspcVFxc71HFzc1NlZeVV24mKitI777wjwzDsq6Xy8/Pl7e2tVq1a1ek+qjN16tQrfnfR0dFasGCBBg0aVON1hYWFuu2222S1Wqs9b7VaazwHAAAAAABQn0wPpdzd3TVlyhRNnjxZbm5uiouL08mTJ7Vnzx4lJiYqIyNDSUlJyszM1MmTJzVmzBg99thj9lf36mLGjBkaO3asfH191b9/f1VUVGjHjh3673//qwkTJlxRPzIyUsuXL9e6desUHh6uFStWaPv27QoPD7fXadOmjdatW6eioiIFBARU+yrgqFGj9MILL2jMmDFKS0tTUVGRMjIyNGHCBPt+Ujfi8jfp/VhYWJh9rO+9956OHz+uu+++W+7u7lq/fr1mz56tiRMn3nD/AAAAAAAAN6pRvn1v2rRpcnFx0fTp03X06FEFBwdr5MiR8vDw0Lp16/T000/rrrvukoeHh4YMGaLnn3/+uvoZPny4PDw8NH/+fE2aNEmenp6Kjo7WuHHjqq3/1FNPaefOnXrkkUdksVg0bNgwjRo1Sh988IG9TmpqqvLy8tS9e3eVl5dr06ZNatOmjUM7LVu21Pvvv69Jkyapc+fO8vf3V0pKip555pnruo/r4erqqpdeeknjx4+XYRhq166dnn/+eYf9tQAAAAAAABqLxTAMo7EHgaaprKxMvr6+Ch23Sk5WjyvOH5o7sBFGBQAAAAAAmrLLeUJpaal8fHxqrGf6RucAAAAAAAAAoVQTtHLlSnl5eVV7dOzYsbGHBwAAAAAAcMMaZU8pXN2DDz6omJiYas+5urqaPBoAAAAAAID6RyjVBHl7e8vb27uxhwEAAAAAANBgeH0PAAAAAAAApiOUAgAAAAAAgOkIpQAAAAAAAGA69pRCrXbPSJCPj09jDwMAAAAAANxCWCkFAAAAAAAA0xFKAQAAAAAAwHSEUgAAAAAAADAdoRQAAAAAAABMRygFAAAAAAAA0xFKAQAAAAAAwHSEUqjVHRnr1Gbq2sYeBgAAAAAAuIUQSgEAAAAAAMB0hFIAAAAAAAAwHaEUAAAAAAAATEcoBQAAAAAAANMRSgEAAAAAAMB0hFIAAAAAAAAwHaEUAAAAAAAATEcoBQAAAAAAANMRStWgTZs2euGFF5psX6tWrdKdd94pDw8PtW7dWvPnz7+iTl5enrp27Sqr1ap27dopJyenfgYMAAAAAABwgwilbkBlZaWqqqpM7/eDDz5QYmKiRo4cqd27d2vRokVasGCBsrOz7XUOHjyogQMH6he/+IUKCws1btw4DR8+XOvWrTN9vAAAAAAAAD9204ZSVVVVeu6559SuXTtZrVaFhYVp1qxZkqRdu3apT58+stlsCggI0IgRI1ReXm6/Njk5WYMHD9Yf/vAHBQcHKyAgQKNHj9bFixclSb1799bhw4c1fvx4WSwWWSwWSVJOTo78/Pz097//XbfffrusVquOHDmi7du3q1+/fmrWrJl8fX3Vq1cv/etf/7L3ZxiGMjMzFRYWJqvVqpCQEI0dO/aqfV3NihUrNHjwYI0cOVIREREaOHCg0tPTNW/ePBmGIUl65ZVXFB4erqysLEVFRSktLU2/+tWvtGDBgvr5AwAAAAAAALgBN20olZ6errlz52ratGnau3ev/vznPyswMFBnzpxRQkKCbrvtNm3fvl2rV6/Whg0blJaW5nD9pk2bVFxcrE2bNmnZsmXKycmxv97217/+Va1atdLMmTNVUlKikpIS+3Vnz57VvHnztGTJEu3Zs0ctWrTQ6dOnlZSUpI8//lhbt25VZGSkBgwYoNOnT0uS3nnnHS1YsECvvvqqDhw4oHfffVfR0dG19lWTiooKubu7O5TZbDZ9/fXXOnz4sCSpoKBA8fHxDnUSEhJUUFBw1XbLysocDgAAAAAAgIbg0tgDuB6nT5/WwoULlZ2draSkJElS27Zt1bNnTy1evFjnz5/X8uXL5enpKUnKzs7WoEGDNG/ePAUGBkqSbrvtNmVnZ8vZ2VkdOnTQwIEDlZubq9TUVPn7+8vZ2Vne3t4KCgpy6PvixYtatGiROnfubC/r06ePQ50//elP8vPz0+bNm/XAAw/oyJEjCgoKUnx8vFxdXRUWFqYePXpI0lX7qklCQoLGjx+v5ORk/eIXv9CXX36prKwsSVJJSYnatGmjY8eO2e/1ssDAQJWVlencuXOy2WxXtDtnzhzNmDHjmsYAAAAAAABwI27KlVL79u1TRUWF+vbtW+25zp072wMpSYqLi1NVVZWKiorsZR07dpSzs7P9c3BwsE6cOFFr325uburUqZND2fHjx5WamqrIyEj5+vrKx8dH5eXlOnLkiCTp17/+tc6dO6eIiAilpqbqb3/7my5dulTn+74sNTVVaWlpeuCBB+Tm5qa7775bjz76qCTJyen6/0jT09NVWlpqP7766qvrbgsAAAAAAOBqbspQqrpVPnXl6urq8NlisVzTpuU2m+2KfZ+SkpJUWFiohQsXasuWLSosLFRAQIAuXLggSQoNDVVRUZEWLVokm82mUaNG6d5777XvYVVXFotF8+bNU3l5uQ4fPqxjx47ZV15FRERIkoKCgnT8+HGH644fPy4fH58af39Wq1U+Pj4OBwAAAAAAQEO4KUOpyMhI2Ww25ebmXnEuKipKn332mc6cOWMvy8/Pl5OTk9q3b3/Nfbi5uamysvKa6ubn52vs2LEaMGCAOnbsKKvVqm+++cahjs1m06BBg/Tiiy8qLy9PBQUF2rVrV537+iFnZ2e1bNlSbm5uevPNNxUbG6vmzZtLkmJjY6/4/axfv16xsbF17gcAAAAAAKC+3ZR7Srm7u2vKlCmaPHmy3NzcFBcXp5MnT2rPnj1KTExURkaGkpKSlJmZqZMnT2rMmDF67LHHrthj6WratGmjDz/8UI8++qisVquaNWtWY93IyEitWLFC3bt3V1lZmSZNmuSwGiknJ0eVlZWKiYmRh4eH3njjDdlsNrVu3brOfUnSN998o7/85S/q3bu3zp8/r6VLl2r16tXavHmzvc7IkSOVnZ2tyZMn68knn9TGjRu1atUqrV279pp/BwAAAAAAAA3lplwpJUnTpk3T//zP/2j69OmKiorSI488ohMnTsjDw0Pr1q3Td999p7vuuku/+tWv1LdvX2VnZ9ep/ZkzZ+rQoUNq27atffVRTV577TX997//VdeuXfXYY49p7NixatGihf28n5+fFi9erLi4OHXq1EkbNmzQe++9p4CAgDr3ddmyZcvUvXt3xcXFac+ePcrLy7O/widJ4eHhWrt2rdavX6/OnTsrKytLS5YsUUJCQp1+DwAAAAAAAA3BYhiG0diDQNNUVlYmX19fhY5bJSerhw7NHdjYQwIAAAAAAE3c5TyhtLT0qvtV37QrpQAAAAAAAHDzIpRqgu6//355eXlVe8yePbuxhwcAAAAAAHDDbsqNzm91S5Ys0blz56o95+/vb/JoAAAAAAAA6h+hVBPUsmXLxh4CAAAAAABAg+L1PQAAAAAAAJiOUAoAAAAAAACm4/U91Gr3jISrfoUjAAAAAABAXbFSCgAAAAAAAKYjlAIAAAAAAIDpCKUAAAAAAABgOkIpAAAAAAAAmI5QCgAAAAAAAKYjlAIAAAAAAIDpCKUAAAAAAABgOkIpAAAAAAAAmI5QCgAAAAAAAKYjlAIAAAAAAIDpCKUAAAAAAABgOkIpAAAAAAAAmI5QCgAAAAAAAKYjlAIAAAAAAIDpCKUAAAAAAABgOkIpAAAAAAAAmI5QCgAAAAAAAKYjlAIAAAAAAIDpCKUAAAAAAABgOkIpAAAAAAAAmI5QCgAAAAAAAKYjlAIAAAAAAIDpCKUAAAAAAABgOkIpAAAAAAAAmI5QCgAAAAAAAKYjlAIAAAAAAIDpCKUAAAAAAABgOkIpAAAAAAAAmI5QCgAAAAAAAKYjlAIAAAAAAIDpCKUAAAAAAABgOpfGHgCaLsMwJEllZWWNPBIAAAAAAHCzuJwjXM4VakIohRp9++23kqTQ0NBGHgkAAAAAALjZnD59Wr6+vjWeJ5RCjfz9/SVJR44cueokwk9XWVmZQkND9dVXX8nHx6exh4MminmC2jBHcC2YJ6gNcwS1YY7gWjBP6odhGDp9+rRCQkKuWo9QCjVycvp+yzFfX1/+y4ir8vHxYY6gVswT1IY5gmvBPEFtmCOoDXME14J5cuOuZXELG50DAAAAAADAdIRSAAAAAAAAMB2hFGpktVqVkZEhq9Xa2ENBE8UcwbVgnqA2zBFcC+YJasMcQW2YI7gWzBNzWYzavp8PAAAAAAAAqGeslAIAAAAAAIDpCKUAAAAAAABgOkIpAAAAAAAAmI5QCgAAAAAAAKYjlLqFvfTSS2rTpo3c3d0VExOjTz755Kr1V69erQ4dOsjd3V3R0dF6//33Hc4bhqHp06crODhYNptN8fHxOnDggEOd7777TomJifLx8ZGfn59SUlJUXl5e7/eG+lGfc+TixYuaMmWKoqOj5enpqZCQED3++OM6evSoQxtt2rSRxWJxOObOndsg94f6Ud/PkuTk5CvmQP/+/R3q8Cy5udT3HPnx/Lh8zJ8/316HZ8nNpy7zZM+ePRoyZIj9z/mFF164rjbPnz+v0aNHKyAgQF5eXhoyZIiOHz9en7eFelTfc2TOnDm666675O3trRYtWmjw4MEqKipyqNO7d+8rniUjR46s71tDParveZKZmXnFHOjQoYNDHZ4lN5f6niPV/ZvDYrFo9OjR9jo8S26AgVvSW2+9Zbi5uRmvv/66sWfPHiM1NdXw8/Mzjh8/Xm39/Px8w9nZ2XjuueeMvXv3Gs8884zh6upq7Nq1y15n7ty5hq+vr/Huu+8an332mfHggw8a4eHhxrlz5+x1+vfvb3Tu3NnYunWr8dFHHxnt2rUzhg0b1uD3i7qr7zly6tQpIz4+3nj77beN/fv3GwUFBUaPHj2Mbt26ObTTunVrY+bMmUZJSYn9KC8vb/D7xfVpiGdJUlKS0b9/f4c58N133zm0w7Pk5tEQc+SHc6OkpMR4/fXXDYvFYhQXF9vr8Cy5udR1nnzyySfGxIkTjTfffNMICgoyFixYcF1tjhw50ggNDTVyc3ONHTt2GHfffbdxzz33NNRt4gY0xBxJSEgwli5dauzevdsoLCw0BgwYYISFhTk8K3r16mWkpqY6PEtKS0sb6jZxgxpinmRkZBgdO3Z0mAMnT550qMOz5ObREHPkxIkTDvNj/fr1hiRj06ZN9jo8S64fodQtqkePHsbo0aPtnysrK42QkBBjzpw51dYfOnSoMXDgQIeymJgY46mnnjIMwzCqqqqMoKAgY/78+fbzp06dMqxWq/Hmm28ahmEYe/fuNSQZ27dvt9f54IMPDIvFYvznP/+pt3tD/ajvOVKdTz75xJBkHD582F7WunXrah/2aJoaYp4kJSUZDz30UI198iy5uZjxLHnooYeMPn36OJTxLLm51HWe/FBNf9a1tXnq1CnD1dXVWL16tb3Ovn37DElGQUHBDdwNGkJDzJEfO3HihCHJ2Lx5s72sV69extNPP309Q0YjaIh5kpGRYXTu3LnG63iW3FzMeJY8/fTTRtu2bY2qqip7Gc+S68fre7egCxcu6NNPP1V8fLy9zMnJSfHx8SooKKj2moKCAof6kpSQkGCvf/DgQR07dsyhjq+vr2JiYux1CgoK5Ofnp+7du9vrxMfHy8nJSdu2bau3+8ONa4g5Up3S0lJZLBb5+fk5lM+dO1cBAQHq0qWL5s+fr0uXLl3/zaDBNOQ8ycvLU4sWLdS+fXv97ne/07fffuvQBs+Sm4MZz5Ljx49r7dq1SklJueIcz5Kbw/XMk/po89NPP9XFixcd6nTo0EFhYWHX3S8aRkPMkeqUlpZKkvz9/R3KV65cqWbNmumOO+5Qenq6zp49W299ov405Dw5cOCAQkJCFBERocTERB05csR+jmfJzcOMZ8mFCxf0xhtv6Mknn5TFYnE4x7Pk+rg09gBQ/7755htVVlYqMDDQoTwwMFD79++v9ppjx45VW//YsWP285fLrlanRYsWDuddXFzk7+9vr4OmoSHmyI+dP39eU6ZM0bBhw+Tj42MvHzt2rLp27Sp/f39t2bJF6enpKikp0fPPP3+Dd4X61lDzpH///nr44YcVHh6u4uJi/b//9/90//33q6CgQM7OzjxLbiJmPEuWLVsmb29vPfzwww7lPEtuHtczT+qjzWPHjsnNze2K/2PkavMNjaMh5siPVVVVady4cYqLi9Mdd9xhL//Nb36j1q1bKyQkRJ9//rmmTJmioqIi/fWvf62XflF/GmqexMTEKCcnR+3bt1dJSYlmzJihn//859q9e7e8vb15ltxEzHiWvPvuuzp16pSSk5MdynmWXD9CKQD17uLFixo6dKgMw9DLL7/scG7ChAn2nzt16iQ3Nzc99dRTmjNnjqxWq9lDRSN49NFH7T9HR0erU6dOatu2rfLy8tS3b99GHBmaotdff12JiYlyd3d3KOdZAqAuRo8erd27d+vjjz92KB8xYoT95+joaAUHB6tv374qLi5W27ZtzR4mGsH9999v/7lTp06KiYlR69attWrVqmpX6eKn7bXXXtP999+vkJAQh3KeJdeP1/duQc2aNZOzs/MV3whx/PhxBQUFVXtNUFDQVetf/s/a6pw4ccLh/KVLl/Tdd9/V2C8aR0PMkcsuB1KHDx/W+vXrHVZJVScmJkaXLl3SoUOH6n4jaFANOU9+KCIiQs2aNdOXX35pb4Nnyc2hoefIRx99pKKiIg0fPrzWsfAsabquZ57UR5tBQUG6cOGCTp06VW/9omE0xBz5obS0NP3jH//Qpk2b1KpVq6vWjYmJkST730loOhp6nlzm5+enn/3sZw7/LuFZcnNo6Dly+PBhbdiw4Zr/XSLxLLkWhFK3IDc3N3Xr1k25ubn2sqqqKuXm5io2Nrbaa2JjYx3qS9L69evt9cPDwxUUFORQp6ysTNu2bbPXiY2N1alTp/Tpp5/a62zcuFFVVVX2/1KiaWiIOSL9/4HUgQMHtGHDBgUEBNQ6lsLCQjk5OV3xuhYaX0PNkx/7+uuv9e233yo4ONjeBs+Sm0NDz5HXXntN3bp1U+fOnWsdC8+Sput65kl9tNmtWze5uro61CkqKtKRI0euu180jIaYI5JkGIbS0tL0t7/9TRs3blR4eHit1xQWFkqS/e8kNB0NNU9+rLy8XMXFxfY5wLPk5tHQc2Tp0qVq0aKFBg4cWGtdniV10Ng7raNhvPXWW4bVajVycnKMvXv3GiNGjDD8/PyMY8eOGYZhGI899pgxdepUe/38/HzDxcXF+MMf/mDs27fPyMjIuOIruufOnWv4+fkZa9asMT7//HPjoYceMsLDw41z587Z6/Tv39/o0qWLsW3bNuPjjz82IiMj+Rr3Jqq+58iFCxeMBx980GjVqpVRWFjo8HWoFRUVhmEYxpYtW4wFCxYYhYWFRnFxsfHGG28YzZs3Nx5//HHzfwG4JvU9T06fPm1MnDjRKCgoMA4ePGhs2LDB6Nq1qxEZGWmcP3/e3g7PkptHQ/x9YxiGUVpaanh4eBgvv/zyFX3yLLn51HWeVFRUGDt37jR27txpBAcHGxMnTjR27txpHDhw4JrbNIzvv8Y9LCzM2Lhxo7Fjxw4jNjbWiI2NNe/Gcc0aYo787ne/M3x9fY28vDyHf5ecPXvWMAzD+PLLL42ZM2caO3bsMA4ePGisWbPGiIiIMO69915zbx7XrCHmyf/8z/8YeXl5xsGDB438/HwjPj7eaNasmXHixAl7HZ4lN4+GmCOG8f23+IWFhRlTpky5ok+eJTeGUOoW9sc//tEICwsz3NzcjB49ehhbt261n+vVq5eRlJTkUH/VqlXGz372M8PNzc3o2LGjsXbtWofzVVVVxrRp04zAwEDDarUaffv2NYqKihzqfPvtt8awYcMMLy8vw8fHx3jiiSeM06dPN9g94sbU5xw5ePCgIanaY9OmTYZhGMann35qxMTEGL6+voa7u7sRFRVlzJ492yGMQNNTn/Pk7Nmzxn333Wc0b97ccHV1NVq3bm2kpqY6/I9Iw+BZcrOp779vDMMwXn31VcNmsxmnTp264hzPkptTXeZJTX+n9OrV65rbNAzDOHfunDFq1CjjtttuMzw8PIxf/vKXRklJSUPeJm5Afc+Rmv5dsnTpUsMwDOPIkSPGvffea/j7+xtWq9Vo166dMWnSJKO0tNSkO8b1qO958sgjjxjBwcGGm5ub0bJlS+ORRx4xvvzyS4c+eZbcXBri75t169YZkq7437+GwbPkRlkMwzAafDkWAAAAAAAA8APsKQUAAAAAAADTEUoBAAAAAADAdIRSAAAAAAAAMB2hFAAAAAAAAExHKAUAAAAAAADTEUoBAAAAAADAdIRSAAAAAAAAMB2hFAAAAAAAAExHKAUAAAAAAADTEUoBAAAAAADAdIRSAAAAAAAAMB2hFAAAAAAAAEz3/wE1zsVE3hTuog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data:image/png;base64,iVBORw0KGgoAAAANSUhEUgAABKUAAAMWCAYAAAAgRDUeAAAAOnRFWHRTb2Z0d2FyZQBNYXRwbG90bGliIHZlcnNpb24zLjEwLjAsIGh0dHBzOi8vbWF0cGxvdGxpYi5vcmcvlHJYcgAAAAlwSFlzAAAPYQAAD2EBqD+naQAAtXFJREFUeJzs3XlcVdX+//H3AfEwgxOCiuKIoOJYzuCMSl6HyjJTUdG8pX6tLDNTgTQcG805xTkrNeuqqahYDhlqOOElRUm7OeQEooYK5/dHD86vEyKQco7p6/l4nMd1r732Wp+9gT9637XXMZhMJpMAAAAAAAAAK7KzdQEAAAAAAAB49BBKAQAAAAAAwOoIpQAAAAAAAGB1hFIAAAAAAACwOkIpAAAAAAAAWB2hFAAAAAAAAKyOUAoAAAAAAABWRygFAAAAAAAAqyOUAgAAAAAAgNURSgEAAOQhNTVVBoNBsbGxti4F/yAvvvii2rdvb7X5wsPD5efnZ7X57pcmTZro9ddft3UZAAAbIpQCAOAREhsbK4PBYP44OjqqRo0aGjp0qM6dO2fr8v6WpKQkRUZGKjU19W+PsXz5cr3//vv3rab7ITw8XK6urrYu42+7fv26IiMjFR8fb+tSrOrkyZOaP3++3nzzTXPbr7/+qsjISCUmJtquMBu529/nqFGj9PHHH+vs2bPWLwwA8EAglAIA4BEUHR2tJUuWaMaMGWrWrJlmzZqlpk2b6vr167YurdCSkpIUFRVVJKFUpUqVdOPGDfXp0+fvF/iIun79uqKioh65UOqDDz5Q5cqV1bp1a3Pbr7/+qqioqCILpebNm6fk5OQiGfte3e3vs2vXrnJ3d9fMmTOtXxgA4IFAKAUAwCOoU6dOev755xUREaHY2FiNGDFCJ0+e1Nq1a+957H9isJWXnNVk9vb2ti7lHyM7O1u///67rcuwiVu3bmnZsmXq2bPnPY1T2L8hBwcHGY3Ge5rTFuzs7PTUU09p8eLFMplMti4HAGADhFIAAEBt2rSR9MerRzmWLl2qhg0bysnJSSVLltSzzz6r06dPW1zXqlUr1a5dW/v27VNwcLCcnZ315ptvmvdimjZtmj7++GNVqVJFzs7O6tChg06fPi2TyaS3335bFSpUkJOTk7p27apLly5ZjG0wGBQZGZmrVj8/P4WHh0v643XEp59+WpLUunVr82uJOatz1q5dq7CwMJUrV05Go1FVq1bV22+/raysLIt7WLdunX7++Wfz9Tn78+S1p9TWrVvVsmVLubi4yNPTU127dtXRo0ct+kRGRspgMOj48eMKDw+Xp6enPDw81L9//78d3Pn5+emJJ55QfHy8GjVqJCcnJ9WpU8d8v6tXr1adOnXk6Oiohg0b6scff7S4PueVwBMnTig0NFQuLi4qV66coqOjc4UC165d06uvvipfX18ZjUb5+/tr2rRpufoZDAYNHTpUy5YtU61atWQ0GjV79myVKVNGkhQVFWV+rjk/z4MHDyo8PFxVqlSRo6OjvL29NWDAAF28ePGenuHSpUv1+OOPy9nZWSVKlFBwcLA2bdpk0WfDhg3mn52bm5vCwsJ05MgRiz5nz55V//79VaFCBRmNRvn4+Khr1675rsbbsWOHLly4oHbt2pnb4uPj9dhjj0mS+vfvb34WOb9Tef0NSQX7/ZVy7yn157+/uXPnqmrVqjIajXrssceUkJBw13uQ/gjXoqKiVL16dTk6OqpUqVJq0aKFNm/ebNHvv//9r5566imVLFlSjo6OatSokb766ivz+fz+PiWpffv2+vnnnx/JVxsBAFIxWxcAAABsLyUlRZJUqlQpSdLEiRM1duxY9ezZUxEREfrtt9/00UcfKTg4WD/++KM8PT3N1168eFGdOnXSs88+q+eff15ly5Y1n1u2bJlu3rypYcOG6dKlS5oyZYp69uypNm3aKD4+XqNGjdLx48f10UcfaeTIkVqwYEGh6g4ODtbw4cP14Ycf6s0331RAQIAkmf83NjZWrq6ueuWVV+Tq6qqtW7dq3LhxSk9P19SpUyVJY8aMUVpamn755Re99957knTXvZzi4uLUqVMnValSRZGRkbpx44Y++ugjNW/eXPv378+14XTPnj1VuXJlxcTEaP/+/Zo/f768vLw0efLkQt1rjuPHj+u5557TCy+8oOeff17Tpk1Tly5dNHv2bL355pt68cUXJUkxMTHq2bOnkpOTZWf3//9/yKysLHXs2FFNmjTRlClT9M0332j8+PG6ffu2oqOjJUkmk0n/+te/tG3bNg0cOFD16tXTxo0b9dprr+l///uf+Tnl2Lp1qz777DMNHTpUpUuXVt26dTVr1iz9+9//Vvfu3dWjRw9JUlBQkCRp8+bNOnHihPr37y9vb28dOXJEc+fO1ZEjR/T999/LYDAU+hlGRUUpMjJSzZo1U3R0tIoXL649e/Zo69at6tChgyRpyZIl6tevn0JDQzV58mRdv35ds2bNUosWLfTjjz+af3ZPPvmkjhw5omHDhsnPz0/nz5/X5s2bderUqbtuKL5r1y4ZDAbVr1/f3BYQEKDo6GiNGzdOgwcPVsuWLSVJzZo1M/fJ62+oIL+/d7N8+XJdvXpVL7zwggwGg6ZMmaIePXroxIkTcnBwyPO6yMhIxcTEKCIiQo8//rjS09O1d+9e7d+/37yB+5EjR9S8eXOVL19eb7zxhlxcXPTZZ5+pW7duWrVqlbp3757v36ckNWzYUJK0c+dOi+cGAHhEmAAAwCNj4cKFJkmmuLg402+//WY6ffq06dNPPzWVKlXK5OTkZPrll19MqampJnt7e9PEiRMtrj106JCpWLFiFu0hISEmSabZs2db9D158qRJkqlMmTKmK1eumNtHjx5tkmSqW7eu6datW+b2Xr16mYoXL276/fffzW2STOPHj891D5UqVTL169fPfPz555+bJJm2bduWq+/169dztb3wwgsmZ2dni7nCwsJMlSpVytU35z4WLlxobqtXr57Jy8vLdPHiRXPbgQMHTHZ2dqa+ffua28aPH2+SZBowYIDFmN27dzeVKlUq11x/1a9fP5OLi4tFW6VKlUySTLt27TK3bdy40STJ5OTkZPr555/N7XPmzMn1XPr162eSZBo2bJi5LTs72xQWFmYqXry46bfffjOZTCbTl19+aZJkmjBhgsX8Tz31lMlgMJiOHz9ubpNksrOzMx05csSi72+//Zbnz/BOP5cVK1aYJJm+/fZbc1tBn+GxY8dMdnZ2pu7du5uysrIs+mZnZ5tMJpPp6tWrJk9PT9OgQYMszp89e9bk4eFhbr98+bJJkmnq1Km5aszP888/f8efbUJCQq7foxx5/Q2ZTAX//e3Xr5/F72/O722pUqVMly5dMrevXbvWJMn09ddf3/U+6tatawoLC7trn7Zt25rq1KljUUd2drapWbNmpurVq5vb7vb3maN48eKmf//733edDwDwcOL1PQAAHkHt2rVTmTJl5Ovrq2effVaurq5as2aNypcvr9WrVys7O1s9e/bUhQsXzB9vb29Vr15d27ZtsxjLaDSqf//+d5zn6aefloeHh/m4cePGkqTnn39exYoVs2i/efOm/ve//93X+3RycjL/++rVq7pw4YJatmyp69ev67///W+hxztz5owSExMVHh6ukiVLmtuDgoLUvn17rV+/Ptc1Q4YMsThu2bKlLl68qPT09ELPL0mBgYFq2rSp+TjnmbZp00YVK1bM1X7ixIlcYwwdOtT875zX727evKm4uDhJ0vr162Vvb6/hw4dbXPfqq6/KZDJpw4YNFu0hISEKDAws8D38+efy+++/68KFC2rSpIkkaf/+/bn65/cMv/zyS2VnZ2vcuHEWq8Jy7k/6Y3XWlStX1KtXL4vfa3t7ezVu3Nj8e+3k5KTixYsrPj5ely9fLvA9SX+seCpRokShrpHy/hu619/fZ555xqKenFVad/qd+DNPT08dOXJEx44du+P5S5cuaevWrerZs6e5rgsXLujixYsKDQ3VsWPHCvW3XKJECV24cKHA/QEADw9e3wMA4BH08ccfq0aNGipWrJjKli0rf39/83/MHzt2TCaTSdWrV7/jtX997ad8+fIqXrz4Hfv+OSSRZA6ofH1979he2BAgP0eOHNFbb72lrVu35gqB0tLSCj3ezz//LEny9/fPdS4gIEAbN27UtWvX5OLiYm7/6zPICQkuX74sd3f3Qtdwr8/Uzs5OVapUsWirUaOGJJn3TPr5559Vrlw5ubm5WfTLee0q5znkqFy5cqHu4dKlS4qKitKnn36q8+fPW5y7088lv2eYkpIiOzu7uwZjOQFLzv5pf5XzszAajZo8ebJeffVVlS1bVk2aNNETTzyhvn37ytvbO997M/2NDbvz+hu619/fuz23u4mOjlbXrl1Vo0YN1a5dWx07dlSfPn3Mr18eP35cJpNJY8eO1dixY+84xvnz51W+fPl8a5T+eGZ/fWUTAPBoIJQCAOAR9Pjjj6tRo0Z3PJednS2DwaANGzbc8Vvn/rrf0p9Xc/xVXt9al1d7Qf6D/q+bPOflypUrCgkJkbu7u6Kjo1W1alU5Ojpq//79GjVqlLKzsws0zr26l3stzHj3e57CuNvvwJ307NlTu3bt0muvvaZ69erJ1dVV2dnZ6tix4x1/Lvfj3nLGXbJkyR3DpT+v3BsxYoS6dOmiL7/8Uhs3btTYsWMVExOjrVu33nXfo1KlSv2tYPVOz+9+/P7+3ecWHByslJQUrV27Vps2bdL8+fP13nvvafbs2YqIiDDPPXLkSIWGht5xjGrVquVbX44rV66odOnSBe4PAHh4EEoBAAALVatWlclkUuXKlc0raGyhRIkSunLlikXbzZs3debMGYu2vFZYxMfH6+LFi1q9erWCg4PN7X/+hsH8xvirSpUqSZKSk5Nznfvvf/+r0qVLW6ySehBlZ2frxIkTFj/bn376SZLMm3hXqlRJcXFxunr1qsVqqZxXxnKew93k9UwvX76sLVu2KCoqSuPGjTO35/WqWEFUrVpV2dnZSkpKUr169fLsI0leXl4W3453tzFfffVVvfrqqzp27Jjq1aun6dOna+nSpXleU7NmTS1btkxpaWkWr63+nVVAhfn9LQolS5ZU//791b9/f2VkZCg4OFiRkZGKiIgwr7RzcHDI91nmd+//+9//dPPmTYvNzwEAjw72lAIAABZ69Oghe3t7RUVF5VpRYTKZdPHiRavUUbVqVX377bcWbXPnzs21UionBPprgJWzSuTP93Dz5k3NnDkz11wuLi4Feh3Kx8dH9erV06JFiyzmO3z4sDZt2qTOnTvnO8aDYMaMGeZ/m0wmzZgxQw4ODmrbtq0kqXPnzsrKyrLoJ0nvvfeeDAaDOnXqlO8czs7Okgr2c5Gk999/v7C3YdatWzfZ2dkpOjo61wqinHlCQ0Pl7u6ud955R7du3co1xm+//SZJun79un7//XeLc1WrVpWbm5syMzPvWkfTpk1lMpm0b98+i/a8fkfvpjC/v/fbX//GXV1dVa1aNfP9e3l5qVWrVpozZ06ukFj6/89Syv/ec57Vn7+NEADw6GClFAAAsFC1alVNmDBBo0ePVmpqqrp16yY3NzedPHlSa9as0eDBgzVy5MgiryMiIkJDhgzRk08+qfbt2+vAgQPauHFjrtd86tWrJ3t7e02ePFlpaWkyGo1q06aNmjVrphIlSqhfv34aPny4DAaDlixZcsdXlxo2bKiVK1fqlVde0WOPPSZXV1d16dLljnVNnTpVnTp1UtOmTTVw4EDduHFDH330kTw8PBQZGVkUj+K+cnR01DfffKN+/fqpcePG2rBhg9atW6c333xTZcqUkSR16dJFrVu31pgxY5Samqq6detq06ZNWrt2rUaMGGFedXQ3Tk5OCgwM1MqVK1WjRg2VLFlStWvXVu3atRUcHKwpU6bo1q1bKl++vDZt2nRPK4CqVaumMWPG6O2331bLli3Vo0cPGY1GJSQkqFy5coqJiZG7u7tmzZqlPn36qEGDBnr22WdVpkwZnTp1SuvWrVPz5s01Y8YM/fTTT2rbtq169uypwMBAFStWTGvWrNG5c+f07LPP3rWOFi1aqFSpUoqLi7PYu6pq1ary9PTU7Nmz5ebmJhcXFzVu3Piue3EV5vf3fgsMDFSrVq3UsGFDlSxZUnv37tUXX3xhsUH+xx9/rBYtWqhOnToaNGiQqlSponPnzmn37t365ZdfdODAAUl5/316eXlJ+mMD+ooVK971tUgAwEPMqt/1BwAAbGrhwoUmSaaEhIR8+65atcrUokULk4uLi8nFxcVUs2ZN00svvWRKTk429wkJCTHVqlUr17U5X0k/depUi/Zt27aZJJk+//zzfOvKysoyjRo1ylS6dGmTs7OzKTQ01HT8+HFTpUqVTP369bO4ft68eaYqVaqY7O3tLb5+fufOnaYmTZqYnJycTOXKlTO9/vrrpo0bN+b6ivqMjAzTc889Z/L09DRJMlWqVMniPhYuXGgxX1xcnKl58+YmJycnk7u7u6lLly6mpKQkiz7jx483STL99ttvd7zXkydP5npuf9avXz+Ti4uLRVulSpVMYWFhufpKMr300ksWbXf6GeSMmZKSYurQoYPJ2dnZVLZsWdP48eNNWVlZFtdfvXrV9PLLL5vKlStncnBwMFWvXt00depUU3Z2dr5z59i1a5epYcOGpuLFi5skmcaPH28ymUymX375xdS9e3eTp6enycPDw/T000+bfv31V4s+JlPhn+GCBQtM9evXNxmNRlOJEiVMISEhps2bN1v02bZtmyk0NNTk4eFhcnR0NFWtWtUUHh5u2rt3r8lkMpkuXLhgeumll0w1a9Y0ubi4mDw8PEyNGzc2ffbZZ3e8x78aPny4qVq1arna165dawoMDDQVK1bM4ncqr78hk6ngv7/9+vUz/86aTHn//ZlMplzP+E4mTJhgevzxx02enp4mJycnU82aNU0TJ0403bx506JfSkqKqW/fviZvb2+Tg4ODqXz58qYnnnjC9MUXX1j0y+vvMysry+Tj42N666237loPAODhZTCZrPB/twAAAMDmwsPD9cUXXygjI8PWpTy0Tpw4oZo1a2rDhg3m1yFxZ19++aWee+45paSkyMfHx9blAABsgD2lAAAAgPukSpUqGjhwoCZNmmTrUh54kydP1tChQwmkAOARxp5SAAAAwH00a9YsW5fwj7B7925blwAAsDFWSgEAAAAAAMDq2FMKAAAAAAAAVsdKKQAAAAAAAFgdoRQAAAAAAACsjo3Okafs7Gz9+uuvcnNzk8FgsHU5AAAAAADgH8BkMunq1asqV66c7OzyXg9FKIU8/frrr/L19bV1GQAAAAAA4B/o9OnTqlChQp7nCaWQJzc3N0l//BK5u7vbuBoAAAAAAPBPkJ6eLl9fX3OukBdCKeQp55U9d3d3QikAAAAAAFAo+W0FxEbnAAAAAAAAsDpCKQAAAAAAAFgdoRQAAAAAAACsjlAKAAAAAAAAVkcoBQAAAAAAAKsjlAIAAAAAAIDVEUoBAAAAAADA6gilAAAAAAAAYHWEUgAAAAAAALA6QikAAAAAAABYHaEUAAAAAAAArI5QCgAAAAAAAFZHKAUAAAAAAACrI5QCAAAAAACA1RFKAQAAAAAAwOoIpQAAAAAAAGB1hFIAAAAAAACwOkIpAAAAAAAAWB2hFAAAAAAAAKyOUAoAAAAAAABWRygFAAAAAAAAqyOUAgAAAAAAgNURSgEAAAAAAMDqCKUAAAAAAABgdYRSAAAAAAAAsDpCKQAAAAAAAFgdoRQAAAAAAACsjlAKAAAAAAAAVkcoBQAAAAAAAKsjlAIAAAAAAIDVFbN1AXjw1R6/UXZGZ1uXAQAAAADAQy91UpitS7AaVkoBAAAAAADA6gilAAAAAAAAYHWEUgAAAAAAALA6QikAAAAAAABYHaEUAAAAAAAArI5QCgAAAAAAAFZHKAUAAAAAAACrI5T6i/DwcHXr1s3WZQAAAAAAADzUCKUAAAAAAABgdYRSAAAAAAAAsLpHNpT64osvVKdOHTk5OalUqVJq166drl27lqtfQkKCypQpo8mTJ0uSrly5ooiICJUpU0bu7u5q06aNDhw4IElKS0uTvb299u7dK0nKzs5WyZIl1aRJE/N4S5cula+vryQpNTVVBoNBq1evVuvWreXs7Ky6detq9+7dFjXs2LFDLVu2lJOTk3x9fTV8+HCLWmfOnKnq1avL0dFRZcuW1VNPPVXo+wQAAAAAALCmRzKUOnPmjHr16qUBAwbo6NGjio+PV48ePWQymSz6bd26Ve3bt9fEiRM1atQoSdLTTz+t8+fPa8OGDdq3b58aNGigtm3b6tKlS/Lw8FC9evUUHx8vSTp06JAMBoN+/PFHZWRkSJK2b9+ukJAQi3nGjBmjkSNHKjExUTVq1FCvXr10+/ZtSVJKSoo6duyoJ598UgcPHtTKlSu1Y8cODR06VJK0d+9eDR8+XNHR0UpOTtY333yj4ODgQt0nAAAAAACAtRWzdQG2cObMGd2+fVs9evRQpUqVJEl16tSx6LNmzRr17dtX8+fP1zPPPCPpjxVLP/zwg86fPy+j0ShJmjZtmr788kt98cUXGjx4sFq1aqX4+HiNHDlS8fHxat++vf773/9qx44d6tixo+Lj4/X6669bzDVy5EiFhYVJkqKiolSrVi0dP35cNWvWVExMjHr37q0RI0ZIkqpXr64PP/xQISEhmjVrlk6dOiUXFxc98cQTcnNzU6VKlVS/fv0C3+efZWZmKjMz03ycnp7+dx8xAAAAAADAXT2SK6Xq1q2rtm3bqk6dOnr66ac1b948Xb582Xx+z549evrpp7VkyRJzICVJBw4cUEZGhkqVKiVXV1fz5+TJk0pJSZEkhYSEaMeOHcrKytL27dvVqlUrc1D166+/6vjx42rVqpVFPUFBQeZ/+/j4SJLOnz9vnjM2NtZivtDQUGVnZ+vkyZNq3769KlWqpCpVqqhPnz5atmyZrl+/XqD7/KuYmBh5eHiYPzmvGQIAAAAAANxvj2QoZW9vr82bN2vDhg0KDAzURx99JH9/f508eVKSVLVqVdWsWVMLFizQrVu3zNdlZGTIx8dHiYmJFp/k5GS99tprkqTg4GBdvXpV+/fv17fffmsRSm3fvl3lypVT9erVLepxcHAw/9tgMEj6Yz+qnDlfeOEFi/kOHDigY8eOqWrVqnJzc9P+/fu1YsUK+fj4aNy4capbt66uXLmS733+1ejRo5WWlmb+nD59+v49dAAAAAAAgD95JEMp6Y/wp3nz5oqKitKPP/6o4sWLa82aNZKk0qVLa+vWrTp+/Lh69uxpDqYaNGigs2fPqlixYqpWrZrFp3Tp0pIkT09PBQUFacaMGXJwcFDNmjUVHBysH3/8Uf/5z39y7SeVnwYNGigpKSnXfNWqVVPx4sUlScWKFVO7du00ZcoUHTx4UKmpqdq6dWu+9/lXRqNR7u7uFh8AAAAAAICi8EiGUnv27NE777yjvXv36tSpU1q9erV+++03BQQEmPt4eXlp69at+u9//2veeLxdu3Zq2rSpunXrpk2bNik1NVW7du3SmDFjzN+4J0mtWrXSsmXLzAFUyZIlFRAQoJUrVxY6lBo1apR27dqloUOHKjExUceOHdPatWvNG53/5z//0YcffqjExET9/PPPWrx4sbKzs+Xv71+g+wQAAAAAALCFRzKUcnd317fffqvOnTurRo0aeuuttzR9+nR16tTJop+3t7e2bt2qQ4cOqXfv3srOztb69esVHBys/v37q0aNGnr22Wf1888/q2zZsubrQkJClJWVZbF3VKtWrXK1FURQUJC2b9+un376SS1btlT9+vU1btw4lStXTtIfK7NWr16tNm3aKCAgQLNnz9aKFStUq1atAt8nAAAAAACAtRlMJpPJ1kXgwZSenv7HhucjPpOd0dnW5QAAAAAA8NBLnRRm6xLuWU6ekJaWdtetgR7JlVIAAAAAAACwLUIpAAAAAAAAWB2hFAAAAAAAAKyOUAoAAAAAAABWRygFAAAAAAAAqyOUAgAAAAAAgNURSgEAAAAAAMDqitm6ADz4DkeFyt3d3dZlAAAAAACAhwgrpQAAAAAAAGB1hFIAAAAAAACwOkIpAAAAAAAAWB2hFAAAAAAAAKyOUAoAAAAAAABWx7fvIV+1x2+UndHZ1mUAAP6m1Elhti4BAAAAyIWVUgAAAAAAALA6QikAAAAAAABYHaEUAAAAAAAArI5QCgAAAAAAAFZHKAUAAAAAAACrI5QCAAAAAACA1RFKAQAAAAAAwOoIpQAAAAAAAGB1hFIAAAAAAACwOkIpAAAAAAAAWB2hVBFr1aqVhg0bphEjRqhEiRIqW7as5s2bp2vXrql///5yc3NTtWrVtGHDBvM1hw8fVqdOneTq6qqyZcuqT58+unDhgvn8N998oxYtWsjT01OlSpXSE088oZSUFPP51NRUGQwGrV69Wq1bt5azs7Pq1q2r3bt3W/XeAQAAAAAA8kIoZQWLFi1S6dKl9cMPP2jYsGH697//raefflrNmjXT/v371aFDB/Xp00fXr1/XlStX1KZNG9WvX1979+7VN998o3Pnzqlnz57m8a5du6ZXXnlFe/fu1ZYtW2RnZ6fu3bsrOzvbYt4xY8Zo5MiRSkxMVI0aNdSrVy/dvn3b2rcPAAAAAACQi8FkMplsXcTDrFWrVsrKytJ3330nScrKypKHh4d69OihxYsXS5LOnj0rHx8f7d69W3Fxcfruu++0ceNG8xi//PKLfH19lZycrBo1auSa48KFCypTpowOHTqk2rVrKzU1VZUrV9b8+fM1cOBASVJSUpJq1aqlo0ePqmbNmnesNTMzU5mZmebj9PR0+fr6ynfEZ7IzOt+3ZwIAsK7USWG2LgEAAACPkPT0dHl4eCgtLU3u7u559mOllBUEBQWZ/21vb69SpUqpTp065rayZctKks6fP68DBw5o27ZtcnV1NX9yQqScV/SOHTumXr16qUqVKnJ3d5efn58k6dSpU3nO6+PjY54jLzExMfLw8DB/fH197+GuAQAAAAAA8lbM1gU8ChwcHCyODQaDRZvBYJAkZWdnKyMjQ126dNHkyZNzjZMTLHXp0kWVKlXSvHnzVK5cOWVnZ6t27dq6efNmnvP+eY68jB49Wq+88or5OGelFAAAAAAAwP1GKPWAadCggVatWiU/Pz8VK5b7x3Px4kUlJydr3rx5atmypSRpx44d92Vuo9Eoo9F4X8YCAAAAAAC4G17fe8C89NJLunTpknr16qWEhASlpKRo48aN6t+/v7KyslSiRAmVKlVKc+fO1fHjx7V161aL1U0AAAAAAAD/BIRSD5hy5cpp586dysrKUocOHVSnTh2NGDFCnp6esrOzk52dnT799FPt27dPtWvX1ssvv6ypU6faumwAAAAAAIBC4dv3kKec3fL59j0A+Gfj2/cAAABgTXz7HgAAAAAAAB5YhFIAAAAAAACwOkIpAAAAAAAAWB2hFAAAAAAAAKyOUAoAAAAAAABWRygFAAAAAAAAqyOUAgAAAAAAgNUVs3UBePAdjgqVu7u7rcsAAAAAAAAPEVZKAQAAAAAAwOoIpQAAAAAAAGB1hFIAAAAAAACwOkIpAAAAAAAAWB2hFAAAAAAAAKyOUAoAAAAAAABWV8zWBeDBV3v8RtkZnW1dBvBISJ0UZusSAAAAAMAqWCkFAAAAAAAAqyOUAgAAAAAAgNURSgEAAAAAAMDqCKUAAAAAAABgdYRSAAAAAAAAsDpCKQAAAAAAAFgdoRQAAAAAAACsjlDKSlJTU2UwGJSYmPi3ro+Pj5fBYNCVK1fua10AAAAAAAC2QCh1j8LDw9WtWzdblwEAAAAAAPCPQigFAAAAAAAAqyOUKqAvvvhCderUkZOTk0qVKqV27drptdde06JFi7R27VoZDAYZDAbFx8dLkn744QfVr19fjo6OatSokX788cdCzbd+/XrVqFFDTk5Oat26tVJTU3P12bFjh1q2bCknJyf5+vpq+PDhunbtmiTpzTffVOPGjXNdU7duXUVHRxf6/gEAAAAAAO4nQqkCOHPmjHr16qUBAwbo6NGjio+PV48ePTR+/Hj17NlTHTt21JkzZ3TmzBk1a9ZMGRkZeuKJJxQYGKh9+/YpMjJSI0eOLPB8p0+fVo8ePdSlSxclJiYqIiJCb7zxhkWflJQUdezYUU8++aQOHjyolStXaseOHRo6dKgkqXfv3vrhhx+UkpJivubIkSM6ePCgnnvuuTvOm5mZqfT0dIsPAAAAAABAUShm6wL+Cc6cOaPbt2+rR48eqlSpkiSpTp06kiQnJydlZmbK29vb3D82NlbZ2dn65JNP5OjoqFq1aumXX37Rv//97wLNN2vWLFWtWlXTp0+XJPn7++vQoUOaPHmyuU9MTIx69+6tESNGSJKqV6+uDz/8UCEhIZo1a5Zq1aqlunXravny5Ro7dqwkadmyZWrcuLGqVat2x3ljYmIUFRVVuIcDAAAAAADwN7BSqgDq1q2rtm3bqk6dOnr66ac1b948Xb58Oc/+R48eVVBQkBwdHc1tTZs2LfB8R48ezfXq3V+vP3DggGJjY+Xq6mr+hIaGKjs7WydPnpT0x2qp5cuXS5JMJpNWrFih3r175znv6NGjlZaWZv6cPn26wDUDAAAAAAAUBiulCsDe3l6bN2/Wrl27tGnTJn300UcaM2aM9uzZY7OaMjIy9MILL2j48OG5zlWsWFGS1KtXL40aNUr79+/XjRs3dPr0aT3zzDN5jmk0GmU0GousZgAAAAAAgByEUgVkMBjUvHlzNW/eXOPGjVOlSpW0Zs0aFS9eXFlZWRZ9AwICtGTJEv3+++/m1VLff/99gecKCAjQV199ZdH21+sbNGigpKSkPF/Fk6QKFSooJCREy5Yt040bN9S+fXt5eXkVuA4AAAAAAICiwut7BbBnzx6988472rt3r06dOqXVq1frt99+U0BAgPz8/HTw4EElJyfrwoULunXrlp577jkZDAYNGjRISUlJWr9+vaZNm1bg+YYMGaJjx47ptddeU3JyspYvX67Y2FiLPqNGjdKuXbs0dOhQJSYm6tixY1q7dq15o/McvXv31qeffqrPP//8rq/uAQAAAAAAWBOhVAG4u7vr22+/VefOnVWjRg299dZbmj59ujp16qRBgwbJ399fjRo1UpkyZbRz5065urrq66+/1qFDh1S/fn2NGTPGYpPy/FSsWFGrVq3Sl19+qbp162r27Nl65513LPoEBQVp+/bt+umnn9SyZUvVr19f48aNU7ly5Sz6PfXUU7p48aKuX7+ubt263Y/HAQAAAAAAcM8MJpPJZOsi8GBKT0+Xh4eHfEd8Jjujs63LAR4JqZPCbF0CAAAAANyTnDwhLS1N7u7uefZjpRQAAAAAAACsjlDKBoYMGSJXV9c7foYMGWLr8gAAAAAAAIoc375nA9HR0Ro5cuQdz91tWRsAAAAAAMDDglDKBry8vOTl5WXrMgAAAAAAAGyG1/cAAAAAAABgdYRSAAAAAAAAsDpe30O+DkeFstcVAAAAAAC4r1gpBQAAAAAAAKsjlAIAAAAAAIDVEUoBAAAAAADA6gilAAAAAAAAYHWEUgAAAAAAALA6QikAAAAAAABYXTFbF4AHX+3xG2VndLZ1GXgEpE4Ks3UJAAAAAAArYaUUAAAAAAAArI5QCgAAAAAAAFZHKAUAAAAAAACrI5QCAAAAAACA1RFKAQAAAAAAwOoIpQAAAAAAAGB1hFIAAAAAAACwOkIpK0hNTZXBYFBiYqKtSwEAAAAAAHggFLN1AY8CX19fnTlzRqVLl7Z1KQAAAAAAAA8EQqkidvPmTRUvXlze3t62LgUAAAAAAOCBwet7fzJ37lyVK1dO2dnZFu1du3bVgAEDlJKSoq5du6ps2bJydXXVY489pri4OIu+fn5+evvtt9W3b1+5u7tr8ODBuV7fy8rK0sCBA1W5cmU5OTnJ399fH3zwgcU44eHh6tatm6ZNmyYfHx+VKlVKL730km7dumXuk5mZqVGjRsnX11dGo1HVqlXTJ598Yj5/+PBhderUSa6uripbtqz69OmjCxcu3OenBgAAAAAAUHiEUn/y9NNP6+LFi9q2bZu57dKlS/rmm2/Uu3dvZWRkqHPnztqyZYt+/PFHdezYUV26dNGpU6csxpk2bZrq1q2rH3/8UWPHjs01T3Z2tipUqKDPP/9cSUlJGjdunN5880199tlnFv22bdumlJQUbdu2TYsWLVJsbKxiY2PN5/v27asVK1boww8/1NGjRzVnzhy5urpKkq5cuaI2bdqofv362rt3r7755hudO3dOPXv2zPP+MzMzlZ6ebvEBAAAAAAAoCgaTyWSydREPkm7duqlUqVLmFUdz585VVFSUTp8+LTu73Ble7dq1NWTIEA0dOlTSHyul6tevrzVr1pj7pKamqnLlyvrxxx9Vr169O847dOhQnT17Vl988YWkP1ZKxcfHKyUlRfb29pKknj17ys7OTp9++ql++ukn+fv7a/PmzWrXrl2u8SZMmKDvvvtOGzduNLf98ssv8vX1VXJysmrUqJHrmsjISEVFReVq9x3xmeyMznk9MuC+SZ0UZusSAAAAAAD3KD09XR4eHkpLS5O7u3ue/Vgp9Re9e/fWqlWrlJmZKUlatmyZnn32WdnZ2SkjI0MjR45UQECAPD095erqqqNHj+ZaKdWoUaN85/n444/VsGFDlSlTRq6urpo7d26ucWrVqmUOpCTJx8dH58+flyQlJibK3t5eISEhdxz/wIED2rZtm1xdXc2fmjVrSpJSUlLueM3o0aOVlpZm/pw+fTrf+wAAAAAAAPg72Oj8L7p06SKTyaR169bpscce03fffaf33ntPkjRy5Eht3rxZ06ZNU7Vq1eTk5KSnnnpKN2/etBjDxcXlrnN8+umnGjlypKZPn66mTZvKzc1NU6dO1Z49eyz6OTg4WBwbDAbzfldOTk53nSMjI0NdunTR5MmTc53z8fG54zVGo1FGo/Gu4wIAAAAAANwPhFJ/4ejoqB49emjZsmU6fvy4/P391aBBA0nSzp07FR4eru7du0v6I/hJTU0t9Bw7d+5Us2bN9OKLL5rb8lq9lJc6deooOztb27dvv+Prew0aNNCqVavk5+enYsX4MQMAAAAAgAcLr+/dQe/evbVu3TotWLBAvXv3NrdXr15dq1evVmJiog4cOKDnnnsu1zf1FUT16tW1d+9ebdy4UT/99JPGjh2rhISEQo3h5+enfv36acCAAfryyy918uRJxcfHmzdLf+mll3Tp0iX16tVLCQkJSklJ0caNG9W/f39lZWUVumYAAAAAAID7iVDqDtq0aaOSJUsqOTlZzz33nLn93XffVYkSJdSsWTN16dJFoaGh5lVUhfHCCy+oR48eeuaZZ9S4cWNdvHjRYtVUQc2aNUtPPfWUXnzxRdWsWVODBg3StWvXJEnlypXTzp07lZWVpQ4dOqhOnToaMWKEPD0977hhOwAAAAAAgDXx7XvIU85u+Xz7HqyFb98DAAAAgH8+vn0PAAAAAAAADyxCKQAAAAAAAFgdoRQAAAAAAACsjlAKAAAAAAAAVkcoBQAAAAAAAKsjlAIAAAAAAIDVEUoBAAAAAADA6orZugA8+A5Hhcrd3d3WZQAAAAAAgIcIK6UAAAAAAABgdYRSAAAAAAAAsDpCKQAAAAAAAFgdoRQAAAAAAACsjlAKAAAAAAAAVse37yFftcdvlJ3R2dZloIikTgqzdQkAAAAAgEcQK6UAAAAAAABgdYRSAAAAAAAAsDpCKQAAAAAAAFgdoRQAAAAAAACsjlAKAAAAAAAAVkcoBQAAAAAAAKsjlAIAAAAAAIDVEUoBAAAAAADA6gil7oGfn5/ef//9B3augwcPqmXLlnJ0dJSvr6+mTJlSNMUBAAAAAAAUEqFUEcvKylJ2drbV501PT1eHDh1UqVIl7du3T1OnTlVkZKTmzp1r9VoAAAAAAAD+6qEOpbKzszVlyhRVq1ZNRqNRFStW1MSJEyVJhw4dUps2beTk5KRSpUpp8ODBysjIMF8bHh6ubt26adq0afLx8VGpUqX00ksv6datW5KkVq1a6eeff9bLL78sg8Egg8EgSYqNjZWnp6e++uorBQYGymg06tSpU0pISFD79u1VunRpeXh4KCQkRPv37zfPZzKZFBkZqYoVK8poNKpcuXIaPnz4Xee6m2XLlunmzZtasGCBatWqpWeffVbDhw/Xu+++e9+eLwAAAAAAwN/1UIdSo0eP1qRJkzR27FglJSVp+fLlKlu2rK5du6bQ0FCVKFFCCQkJ+vzzzxUXF6ehQ4daXL9t2zalpKRo27ZtWrRokWJjYxUbGytJWr16tSpUqKDo6GidOXNGZ86cMV93/fp1TZ48WfPnz9eRI0fk5eWlq1evql+/ftqxY4e+//57Va9eXZ07d9bVq1clSatWrdJ7772nOXPm6NixY/ryyy9Vp06dfOfKy+7duxUcHKzixYub20JDQ5WcnKzLly/f8ZrMzEylp6dbfAAAAAAAAIpCMVsXUFSuXr2qDz74QDNmzFC/fv0kSVWrVlWLFi00b948/f7771q8eLFcXFwkSTNmzFCXLl00efJklS1bVpJUokQJzZgxQ/b29qpZs6bCwsK0ZcsWDRo0SCVLlpS9vb3c3Nzk7e1tMfetW7c0c+ZM1a1b19zWpk0biz5z586Vp6entm/frieeeEKnTp2St7e32rVrJwcHB1WsWFGPP/64JN11rrycPXtWlStXtmjLua+zZ8+qRIkSua6JiYlRVFRUgcYHAAAAAAC4Fw/tSqmjR48qMzNTbdu2veO5unXrmgMpSWrevLmys7OVnJxsbqtVq5bs7e3Nxz4+Pjp//ny+cxcvXlxBQUEWbefOndOgQYNUvXp1eXh4yN3dXRkZGTp16pQk6emnn9aNGzdUpUoVDRo0SGvWrNHt27cLfd/3YvTo0UpLSzN/Tp8+bdX5AQAAAADAo+OhDaWcnJzueQwHBweLY4PBUKBNy52cnHLt+9SvXz8lJibqgw8+0K5du5SYmKhSpUrp5s2bkiRfX18lJydr5syZcnJy0osvvqjg4GDzHlaF5e3trXPnzlm05RzntdrKaDTK3d3d4gMAAAAAAFAUHtpQqnr16nJyctKWLVtynQsICNCBAwd07do1c9vOnTtlZ2cnf3//As9RvHhxZWVlFajvzp07NXz4cHXu3Fm1atWS0WjUhQsXLPo4OTmpS5cu+vDDDxUfH6/du3fr0KFDhZ5Lkpo2bapvv/3WItTavHmz/P397/jqHgAAAAAAgDU9tKGUo6OjRo0apddff12LFy9WSkqKvv/+e33yySfq3bu3HB0d1a9fPx0+fFjbtm3TsGHD1KdPH/O+SwXh5+enb7/9Vv/73/9yBUx/Vb16dS1ZskRHjx7Vnj171Lt3b4vVXLGxsfrkk090+PBhnThxQkuXLpWTk5MqVapU6Lkk6bnnnlPx4sU1cOBAHTlyRCtXrtQHH3ygV155pcD3BwAAAAAAUFQe2lBKksaOHatXX31V48aNU0BAgJ555hmdP39ezs7O2rhxoy5duqTHHntMTz31lNq2basZM2YUavzo6GilpqaqatWqKlOmzF37fvLJJ7p8+bIaNGigPn36aPjw4fLy8jKf9/T01Lx589S8eXMFBQUpLi5OX3/9tUqVKlXouSTJw8NDmzZt0smTJ9WwYUPzcxg8eHCh7hEAAAAAAKAoGEwmk8nWReDBlJ6eLg8PD/mO+Ex2Rmdbl4MikjopzNYlAAAAAAAeIjl5Qlpa2l33q36oV0oBAAAAAADgwUQo9Q/VqVMnubq63vHzzjvv2Lo8AAAAAACAuypm6wLw98yfP183bty447mSJUtauRoAAAAAAIDCIZT6hypfvrytSwAAAAAAAPjbeH0PAAAAAAAAVkcoBQAAAAAAAKsjlAIAAAAAAIDVsacU8nU4KlTu7u62LgMAAAAAADxEWCkFAAAAAAAAqyOUAgAAAAAAgNURSgEAAAAAAMDqCKUAAAAAAABgdYRSAAAAAAAAsDq+fQ/5qj1+o+yMzrYuA/dJ6qQwW5cAAAAAAAArpQAAAAAAAGB9hFIAAAAAAACwOkIpAAAAAAAAWB2hFAAAAAAAAKyOUAoAAAAAAABWRygFAAAAAAAAqyOUAgAAAAAAgNUVKpRq1aqVRowYUUSlPBz8/Pz0/vvv27oMAAAAAACABxorpe6zhIQEDR482HxsMBj05ZdfFslcFy9eVIUKFWQwGHTlyhVze3x8vAwGQ67P2bNni6QOAAAAAACAwipm6wIeNmXKlLHaXAMHDlRQUJD+97//3fF8cnKy3N3dzcdeXl7WKg0AAAAAAOCuCr1SKjs7W6+//rpKliwpb29vRUZGms+dOnVKXbt2laurq9zd3dWzZ0+dO3fOfD4yMlL16tXTggULVLFiRbm6uurFF19UVlaWpkyZIm9vb3l5eWnixIkWc+Y3riRNmDBBXl5ecnNzU0REhN544w3Vq1fPos/8+fMVEBAgR0dH1axZUzNnzjSfS01NlcFg0OrVq9W6dWs5Ozurbt262r17t8UYO3bsUMuWLeXk5CRfX18NHz5c165dM5//8+t7fn5+kqTu3bvLYDDIz89PqampsrOz0969ey3Gff/991WpUiVlZ2cX6Ocwa9YsXblyRSNHjsyzj5eXl7y9vc0fOzsWxgEAAAAAgAdDoVOKRYsWycXFRXv27NGUKVMUHR2tzZs3Kzs7W127dtWlS5e0fft2bd68WSdOnNAzzzxjcX1KSoo2bNigb775RitWrNAnn3yisLAw/fLLL9q+fbsmT56st956S3v27JGkAo27bNkyTZw4UZMnT9a+fftUsWJFzZo1y2LeZcuWady4cZo4caKOHj2qd955R2PHjtWiRYss+o0ZM0YjR45UYmKiatSooV69eun27dvm2jt27Kgnn3xSBw8e1MqVK7Vjxw4NHTr0js8qISFBkrRw4UKdOXNGCQkJ8vPzU7t27bRw4UKLvgsXLlR4eHiBgqOkpCRFR0dr8eLFd+1fr149+fj4qH379tq5c2e+4wIAAAAAAFhLoV/fCwoK0vjx4yVJ1atX14wZM7RlyxZJ0qFDh3Ty5En5+vpKkhYvXqxatWopISFBjz32mKQ/QqYFCxbIzc1NgYGBat26tZKTk7V+/XrZ2dnJ399fkydP1rZt29S4cWNt2bIl33E/+ugjDRw4UP3795ckjRs3Tps2bVJGRoa57vHjx2v69Onq0aOHJKly5cpKSkrSnDlz1K9fP3O/kSNHKiwsTJIUFRWlWrVq6fjx46pZs6ZiYmLUu3dv82bv1atX14cffqiQkBDNmjVLjo6OFs8q51U+T09PeXt7m9sjIiI0ZMgQvfvuuzIajdq/f78OHTqktWvX5vv8MzMz1atXL02dOlUVK1bUiRMncvXx8fHR7Nmz1ahRI2VmZmr+/Plq1aqV9uzZowYNGtx17MzMTPNxenp6vvUAAAAAAAD8HYVeKRUUFGRx7OPjo/Pnz+vo0aPy9fU1B0eSFBgYKE9PTx09etTc5ufnJzc3N/Nx2bJlFRgYaLHip2zZsjp//rwkFWjc5ORkPf744xZ1/fn42rVrSklJ0cCBA+Xq6mr+TJgwQSkpKXnen4+PjySZazlw4IBiY2MtxggNDVV2drZOnjxZkMcnSerWrZvs7e21Zs0aSVJsbKxat25tft3vbkaPHq2AgAA9//zzefbx9/fXCy+8oIYNG6pZs2ZasGCBmjVrpvfee++uY8fExMjDw8P8+fMzBwAAAAAAuJ8KvVLKwcHB4thgMBR4H6S8rr/XMfOTs2Jq3rx5aty4scU5e3v7POszGAySZK4lIyNDL7zwgoYPH55rjooVKxa4nuLFi6tv375auHChevTooeXLl+uDDz4o0LVbt27VoUOH9MUXX0iSTCaTJKl06dIaM2aMoqKi7njd448/rh07dtx17NGjR+uVV14xH6enpxNMAQAAAACAInHfvn0vICBAp0+f1unTp81BRlJSkq5cuaLAwMAiHdff318JCQnq27ev+bqc/ZykP1ZelStXTidOnFDv3r3/di0NGjRQUlKSqlWrVuBrHBwclJWVlas9IiJCtWvX1syZM3X79m3za4X5WbVqlW7cuGE+TkhI0IABA/Tdd9+patWqeV6XmJhoXvmVF6PRKKPRWKA6AAAAAAAA7sV9C6XatWunOnXqqHfv3nr//fd1+/ZtvfjiiwoJCVGjRo2KdNxhw4Zp0KBBatSokZo1a6aVK1fq4MGDqlKlinmcqKgoDR8+XB4eHurYsaMyMzO1d+9eXb582WJ10N2MGjVKTZo00dChQxURESEXFxclJSVp8+bNmjFjxh2v8fPz05YtW9S8eXMZjUaVKFFC0h9hW5MmTTRq1CgNGDBATk5OBarhr8HThQsXzON5enpK+uOb/CpXrqxatWrp999/1/z587V161Zt2rSpQHMAAAAAAAAUtULvKZUXg8GgtWvXqkSJEgoODla7du1UpUoVrVy5ssjH7d27t0aPHq2RI0eqQYMGOnnypMLDwy02Ho+IiND8+fO1cOFC1alTRyEhIYqNjVXlypULXEtQUJC2b9+un376SS1btlT9+vU1btw4lStXLs9rpk+frs2bN8vX11f169e3ODdw4EDdvHlTAwYMKMQTyd/Nmzf16quvmu/zwIEDiouLU9u2be/rPAAAAAAAAH+XwZSzKdFDpn379vL29taSJUtsXUqe3n77bX3++ec6ePCgrUu5o/T09D82PB/xmeyMzrYuB/dJ6qQwW5cAAAAAAHiI5eQJaWlpcnd3z7PffXt9z5auX7+u2bNnKzQ0VPb29lqxYoXi4uK0efNmW5d2RxkZGUpNTdWMGTM0YcIEW5cDAAAAAABgdfft9T1bMhgMWr9+vYKDg9WwYUN9/fXXWrVqldq1a2fr0u5o6NChatiwoVq1apXr1b0hQ4bI1dX1jp8hQ4bYqGIAAAAAAID766F9fe+f6vz580pPT7/jOXd3d3l5eVmtFl7fezjx+h4AAAAAoCg9Uq/vPUy8vLysGjwBAAAAAADYwkPx+h4AAAAAAAD+WQilAAAAAAAAYHWEUgAAAAAAALA69pRCvg5Hhd51YzIAAAAAAIDCYqUUAAAAAAAArI5QCgAAAAAAAFZHKAUAAAAAAACrI5QCAAAAAACA1RFKAQAAAAAAwOoIpQAAAAAAAGB1xWxdAB58tcdvlJ3R2dZl4B6lTgqzdQkAAAAAAJixUgoAAAAAAABWRygFAAAAAAAAqyOUAgAAAAAAgNURSgEAAAAAAMDqCKUAAAAAAABgdYRSAAAAAAAAsDpCqQJo1aqVRowYYesy8hUbGytPT09blwEAAAAAAJAvQikbiYyMVL169e7rmM8884x++umn+zomAAAAAABAUShm6wIeNSaTSVlZWUUytpOTk5ycnIpkbAAAAAAAgPuJlVJ/w7p16+Th4aGJEyfKYDAoMTHRfO7KlSsyGAyKj4+XJMXHx8tgMGjDhg1q2LChjEajli5dqqioKB04cEAGg0EGg0GxsbGSpFOnTqlr165ydXWVu7u7evbsqXPnzpnHP3DggFq3bi03Nze5u7urYcOG2rt3r6Tcr+/drS8AAAAAAIAtsVKqkJYvX64hQ4Zo+fLlql27tt56660CXffGG29o2rRpqlKlihwdHfXqq6/qm2++UVxcnCTJw8ND2dnZ5kBq+/btun37tl566SU988wz5pCrd+/eql+/vmbNmiV7e3slJibKwcHhjnMWpi8AAAAAAIA1EUoVwscff6wxY8bo66+/VkhIiFJTUwt8bXR0tNq3b28+dnV1VbFixeTt7W1u27x5sw4dOqSTJ0/K19dXkrR48WLVqlVLCQkJeuyxx3Tq1Cm99tprqlmzpiSpevXqec5ZmL6SlJmZqczMTPNxenp6ge8PAAAAAACgMHh9r4C++OILvfzyy9q8ebNCQkIKfX2jRo3y7XP06FH5+vqaAylJCgwMlKenp44ePSpJeuWVVxQREaF27dpp0qRJSklJyXO8wvSVpJiYGHl4eJg/f64DAAAAAADgfiKUKqD69eurTJkyWrBggUwmkyTJzu6Px5dzLEm3bt264/UuLi73pY7IyEgdOXJEYWFh2rp1qwIDA7VmzZp77itJo0ePVlpamvlz+vTp+1IzAAAAAADAXxFKFVDVqlW1bds2rV27VsOGDZMklSlTRpJ05swZc78/b3p+N8WLF8/1LXwBAQE6ffq0RRiUlJSkK1euKDAw0NxWo0YNvfzyy9q0aZN69OihhQsX5jlPYfoajUa5u7tbfAAAAAAAAIoCoVQh1KhRQ9u2bdOqVas0YsQIOTk5qUmTJpo0aZKOHj2q7du3F3jjcz8/P508eVKJiYm6cOGCMjMz1a5dO9WpU0e9e/fW/v379cMPP6hv374KCQlRo0aNdOPGDQ0dOlTx8fH6+eeftXPnTiUkJCggICDX+IXpCwAAAAAAYG1sdF5I/v7+2rp1q1q1aiV7e3stWLBAAwcOVMOGDeXv768pU6aoQ4cO+Y7z5JNPavXq1WrdurWuXLmihQsXKjw83LwSKzg4WHZ2durYsaM++ugjSZK9vb0uXryovn376ty5cypdurR69OihqKioXOMXpi8AAAAAAIC1GUx/3hAJ+JP09PQ/Njwf8ZnsjM62Lgf3KHVSmK1LAAAAAAA8AnLyhLS0tLtuDcTrewAAAAAAALA6QikAAAAAAABYHaEUAAAAAAAArI5QCgAAAAAAAFZHKAUAAAAAAACrI5QCAAAAAACA1RFKAQAAAAAAwOqK2boAPPgOR4XK3d3d1mUAAAAAAICHCCulAAAAAAAAYHWEUgAAAAAAALA6QikAAAAAAABYHaEUAAAAAAAArI5QCgAAAAAAAFZHKAUAAAAAAACrK2brAvDgqz1+o+yMzrYu4x8rdVKYrUsAAAAAAOCBw0opAAAAAAAAWB2hFAAAAAAAAKyOUAoAAAAAAABWRygFAAAAAAAAqyOUAgAAAAAAgNURSgEAAAAAAMDqCKUAAAAAAABgdYRSD6BWrVppxIgR5mM/Pz+9//77NqsHAAAAAADgfitm6wKQv4SEBLm4uNi6DAAAAAAAgPuGUOofoEyZMrYuAQAAAAAA4L7i9b1CaNWqlYYNG6YRI0aoRIkSKlu2rObNm6dr166pf//+cnNzU7Vq1bRhwwbzNYcPH1anTp3k6uqqsmXLqk+fPrpw4YL5/LVr19S3b1+5urrKx8dH06dPzzXvX1/fe/fdd1WnTh25uLjI19dXL774ojIyMsznY2Nj5enpqY0bNyogIECurq7q2LGjzpw5UzQPBgAAAAAAoJAIpQpp0aJFKl26tH744QcNGzZM//73v/X000+rWbNm2r9/vzp06KA+ffro+vXrunLlitq0aaP69etr7969+uabb3Tu3Dn17NnTPN5rr72m7du3a+3atdq0aZPi4+O1f//+u9ZgZ2enDz/8UEeOHNGiRYu0detWvf766xZ9rl+/rmnTpmnJkiX69ttvderUKY0cOfKu42ZmZio9Pd3iAwAAAAAAUBQMJpPJZOsi/ilatWqlrKwsfffdd5KkrKwseXh4qEePHlq8eLEk6ezZs/Lx8dHu3bsVFxen7777Ths3bjSP8csvv8jX11fJyckqV66cSpUqpaVLl+rpp5+WJF26dEkVKlTQ4MGDzauj/Pz8NGLECIvNz//siy++0JAhQ8wrsGJjY9W/f38dP35cVatWlSTNnDlT0dHROnv2bJ73FxkZqaioqFztviM+k53RuXAPC2apk8JsXQIAAAAAAFaTnp4uDw8PpaWlyd3dPc9+7ClVSEFBQeZ/29vbq1SpUqpTp465rWzZspKk8+fP68CBA9q2bZtcXV1zjZOSkqIbN27o5s2baty4sbm9ZMmS8vf3v2sNcXFxiomJ0X//+1+lp6fr9u3b+v3333X9+nU5O/8RHjk7O5sDKUny8fHR+fPn7zru6NGj9corr5iP09PT5evre9drAAAAAAAA/g5CqUJycHCwODYYDBZtBoNBkpSdna2MjAx16dJFkydPzjWOj4+Pjh8/Xuj5U1NT9cQTT+jf//63Jk6cqJIlS2rHjh0aOHCgbt68aQ6l7lRnfovijEajjEZjoWsCAAAAAAAoLEKpItSgQQOtWrVKfn5+KlYs96OuWrWqHBwctGfPHlWsWFGSdPnyZf30008KCQm545j79u1Tdna2pk+fLju7P7YE++yzz4ruJgAAAAAAAIoAG50XoZdeekmXLl1Sr169lJCQoJSUFG3cuFH9+/dXVlaWXF1dNXDgQL322mvaunWrDh8+rPDwcHPYdCfVqlXTrVu39NFHH+nEiRNasmSJZs+ebcW7AgAAAAAAuHeEUkWoXLly2rlzp7KystShQwfVqVNHI0aMkKenpzl4mjp1qlq2bKkuXbqoXbt2atGihRo2bJjnmHXr1tW7776ryZMnq3bt2lq2bJliYmKsdUsAAAAAAAD3Bd++hzzl7JbPt+/dG759DwAAAADwKCnot++xUgoAAAAAAABWRygFAAAAAAAAqyOUAgAAAAAAgNURSgEAAAAAAMDqCKUAAAAAAABgdYRSAAAAAAAAsDpCKQAAAAAAAFhdMVsXgAff4ahQubu727oMAAAAAADwEGGlFAAAAAAAAKyOUAoAAAAAAABWRygFAAAAAAAAqyOUAgAAAAAAgNURSgEAAAAAAMDq+PY95Kv2+I2yMzrbuowikTopzNYlAAAAAADwSGKlFAAAAAAAAKyOUAoAAAAAAABWRygFAAAAAAAAqyOUAgAAAAAAgNURSgEAAAAAAMDqCKUAAAAAAABgdYRSAAAAAAAAsLpChVKtWrXSiBEjiqiUh4Ofn5/ef/99W5cBAAAAAADwQGOl1H2WkJCgwYMHm48NBoO+/PLL+zrHli1b1KxZM7m5ucnb21ujRo3S7du3LfocPHhQLVu2lKOjo3x9fTVlypT7WgMAAAAAAMC9IJS6z8qUKSNnZ+ciG//AgQPq3LmzOnbsqB9//FErV67UV199pTfeeMPcJz09XR06dFClSpW0b98+TZ06VZGRkZo7d26R1QUAAAAAAFAYhQ6lsrOz9frrr6tkyZLy9vZWZGSk+dypU6fUtWtXubq6yt3dXT179tS5c+fM5yMjI1WvXj0tWLBAFStWlKurq1588UVlZWVpypQp8vb2lpeXlyZOnGgxZ37jStKECRPk5eUlNzc3RURE6I033lC9evUs+syfP18BAQFydHRUzZo1NXPmTPO51NRUGQwGrV69Wq1bt5azs7Pq1q2r3bt3W4yxY8cOtWzZUk5OTvL19dXw4cN17do18/k/v77n5+cnSerevbsMBoP8/PyUmpoqOzs77d2712Lc999/X5UqVVJ2dvZdn//KlSsVFBSkcePGqVq1agoJCdGUKVP08ccf6+rVq5KkZcuW6ebNm1qwYIFq1aqlZ599VsOHD9e7775717EBAAAAAACspdCh1KJFi+Ti4qI9e/ZoypQpio6O1ubNm5Wdna2uXbvq0qVL2r59uzZv3qwTJ07omWeesbg+JSVFGzZs0DfffKMVK1bok08+UVhYmH755Rdt375dkydP1ltvvaU9e/ZIUoHGXbZsmSZOnKjJkydr3759qlixombNmmUx77JlyzRu3DhNnDhRR48e1TvvvKOxY8dq0aJFFv3GjBmjkSNHKjExUTVq1FCvXr3Mr8alpKSoY8eOevLJJ3Xw4EGtXLlSO3bs0NChQ+/4rBISEiRJCxcu1JkzZ5SQkCA/Pz+1a9dOCxcutOi7cOFChYeHy87u7j+SzMxMOTo6WrQ5OTnp999/1759+yRJu3fvVnBwsIoXL27uExoaquTkZF2+fPmuY6enp1t8AAAAAAAAikKxwl4QFBSk8ePHS5KqV6+uGTNmaMuWLZKkQ4cO6eTJk/L19ZUkLV68WLVq1VJCQoIee+wxSX+ETAsWLJCbm5sCAwPVunVrJScna/369bKzs5O/v78mT56sbdu2qXHjxtqyZUu+43700UcaOHCg+vfvL0kaN26cNm3apIyMDHPd48eP1/Tp09WjRw9JUuXKlZWUlKQ5c+aoX79+5n4jR45UWFiYJCkqKkq1atXS8ePHVbNmTcXExKh3797mzd6rV6+uDz/8UCEhIZo1a1ausKhMmTKSJE9PT3l7e5vbIyIiNGTIEL377rsyGo3av3+/Dh06pLVr1+b7/ENDQ/X+++9rxYoV6tmzp86ePavo6GhJ0pkzZyRJZ8+eVeXKlS2uK1u2rPlciRIl7jh2TEyMoqKi8q0BAAAAAADgXhV6pVRQUJDFsY+Pj86fP6+jR4/K19fXHBxJUmBgoDw9PXX06FFzm5+fn9zc3MzHZcuWVWBgoMUKobJly+r8+fOSVKBxk5OT9fjjj1vU9efja9euKSUlRQMHDpSrq6v5M2HCBKWkpOR5fz4+PpJkruXAgQOKjY21GCM0NFTZ2dk6efJkQR6fJKlbt26yt7fXmjVrJEmxsbFq3bq1+XW/u+nQoYOmTp2qIUOGyGg0qkaNGurcubMk5bvKKj+jR49WWlqa+XP69Ol7Gg8AAAAAACAvhV4p5eDgYHFsMBjy3Qcpv+vvdcz85KyYmjdvnho3bmxxzt7ePs/6DAaDJJlrycjI0AsvvKDhw4fnmqNixYoFrqd48eLq27evFi5cqB49emj58uX64IMPCnz9K6+8opdffllnzpxRiRIllJqaqtGjR6tKlSqSJG9v71x7buUc/3nF1l8ZjUYZjcYC1wEAAAAAAPB3FTqUyktAQIBOnz6t06dPm1c1JSUl6cqVKwoMDCzScf39/ZWQkKC+ffuar8vZz0n6Y+VVuXLldOLECfXu3ftv19KgQQMlJSWpWrVqBb7GwcFBWVlZudojIiJUu3ZtzZw5U7dv3za/VlhQBoNB5cqVkyStWLFCvr6+atCggSSpadOmGjNmjG7dumUO2TZv3ix/f/88X90DAAAAAACwpnt73+tP2rVrpzp16qh3797av3+/fvjhB/Xt21chISFq1KhRkY47bNgwffLJJ1q0aJGOHTumCRMm6ODBg+aVTtIf+0PFxMToww8/1E8//aRDhw5p4cKFhfpGulGjRmnXrl0aOnSoEhMTdezYMa1duzbPjc6lP15X3LJli86ePWuxyXhAQICaNGmiUaNGqVevXnJycipwHVOnTtWhQ4d05MgRvf3225o0aZI+/PBD86qv5557TsWLF9fAgQN15MgRrVy5Uh988IFeeeWVAs8BAAAAAABQlO5bKGUwGLR27VqVKFFCwcHBateunapUqaKVK1cW+bi9e/fW6NGjNXLkSDVo0EAnT55UeHi4xcbjERERmj9/vhYuXKg6deooJCREsbGxuTYEv5ugoCBt375dP/30k1q2bKn69etr3Lhx5hVLdzJ9+nRt3rxZvr6+ql+/vsW5gQMH6ubNmxowYEAhnoi0YcMGtWzZUo0aNdK6deu0du1adevWzXzew8NDmzZt0smTJ9WwYUO9+uqrGjdunAYPHlyoeQAAAAAAAIqKwWQymWxdRFFo3769vL29tWTJEluXkqe3335bn3/+uQ4ePGjrUu4oPT1dHh4e8h3xmeyMzrYup0ikTgqzdQkAAAAAADxUcvKEtLQ0ubu759nvvu0pZUvXr1/X7NmzFRoaKnt7e61YsUJxcXHavHmzrUu7o4yMDKWmpmrGjBmaMGGCrcsBAAAAAACwuvv2+p4tGQwGrV+/XsHBwWrYsKG+/vprrVq1Su3atbN1aXc0dOhQNWzYUK1atcr16t6QIUPk6up6x8+QIUNsVDEAAAAAAMD99dC+vvdPdf78eaWnp9/xnLu7u7y8vKxWC6/vAQAAAACAwnqkXt97mHh5eVk1eAIAAAAAALCFh+L1PQAAAAAAAPyzEEoBAAAAAADA6gilAAAAAAAAYHXsKYV8HY4KvevGZAAAAAAAAIXFSikAAAAAAABYHaEUAAAAAAAArI5QCgAAAAAAAFZHKAUAAAAAAACrI5QCAAAAAACA1fHte8hX7fEbZWd0tnUZhZY6KczWJQAAAAAAgDywUgoAAAAAAABWRygFAAAAAAAAqyOUAgAAAAAAgNURSgEAAAAAAMDqCKUAAAAAAABgdYRSAAAAAAAAsDpCKQAAAAAAAFgdoRQAAAAAAACsjlDqH+748eNyc3OTp6enRXtsbKwMBoPFx9HR0TZFAgAAAAAA/EUxWxfwsLl165YcHBysNlevXr3UsmVL7dq1K9d5d3d3JScnm48NBoNV6gIAAAAAAMjPQ71SKjs7WzExMapcubKcnJxUt25dffHFF5Kk+Ph4GQwGbdmyRY0aNZKzs7OaNWtmEeJI0tq1a9WgQQM5OjqqSpUqioqK0u3bt83nDQaDZs2apX/9619ycXHRxIkTJUkTJkyQl5eX3NzcFBERoTfeeEP16tWTJH377bdycHDQ2bNnLeYaMWKEWrZsWeD7e+utt1SzZk317NnzjucNBoO8vb3Nn7JlyxZ4bAAAAAAAgKL0UIdSMTExWrx4sWbPnq0jR47o5Zdf1vPPP6/t27eb+4wZM0bTp0/X3r17VaxYMQ0YMMB87rvvvlPfvn31f//3f0pKStKcOXMUGxtrDp5yREZGqnv37jp06JAGDBigZcuWaeLEiZo8ebL27dunihUratasWeb+wcHBqlKlipYsWWJuu3XrlpYtW2Yx/91s3bpVn3/+uT7++OM8+2RkZKhSpUry9fVV165ddeTIkQKNDQAAAAAAUNQMJpPJZOsiikJmZqZKliypuLg4NW3a1NweERGh69eva/DgwWrdurXi4uLUtm1bSdL69esVFhamGzduyNHRUe3atVPbtm01evRo8/VLly7V66+/rl9//VXSH6uRRowYoffee8/cp0mTJmrUqJFmzJhhbmvRooUyMjKUmJgoSZoyZYpiY2OVlJQkSVq9erX69euns2fPysXF5a73dvHiRdWvX19Lly5VcHCwYmNjNWLECF25csXcZ/fu3Tp27JiCgoKUlpamadOm6dtvv9WRI0dUoUKFPJ9ZZmam+Tg9PV2+vr7yHfGZ7IzOd63pQZQ6KczWJQAAAAAA8MhJT0+Xh4eH0tLS5O7unme/h3al1PHjx3X9+nW1b99erq6u5s/ixYuVkpJi7hcUFGT+t4+PjyTp/PnzkqQDBw4oOjra4vpBgwbpzJkzun79uvm6Ro0aWcydnJysxx9/3KLtr8fh4eE6fvy4vv/+e0l/bEzes2fPfAMpSRo0aJCee+45BQcH59mnadOm6tu3r+rVq6eQkBCtXr1aZcqU0Zw5c/K8JiYmRh4eHuaPr69vvrUAAAAAAAD8HQ/tRucZGRmSpHXr1ql8+fIW54xGozmY+vOm5DkbgWdnZ5vHiIqKUo8ePXKN/+dvsitIkPRXXl5e6tKlixYuXKjKlStrw4YNio+PL9C1W7du1VdffaVp06ZJkkwmk7Kzs1WsWDHNnTv3jq8AOjg4qH79+jp+/Hie444ePVqvvPKK+ThnpRQAAAAAAMD99tCGUoGBgTIajTp16pRCQkJynf/zaqm8NGjQQMnJyapWrVqh5vb391dCQoL69u1rbktISMjVLyIiQr169VKFChVUtWpVNW/evEDj7969W1lZWebjtWvXavLkydq1a1euAC5HVlaWDh06pM6dO+c5rtFolNFoLFANAAAAAAAA9+KhDaXc3Nw0cuRIvfzyy8rOzlaLFi2UlpamnTt3yt3dXZUqVcp3jHHjxumJJ55QxYoV9dRTT8nOzk4HDhzQ4cOHNWHChDyvGzZsmAYNGqRGjRqpWbNmWrlypQ4ePKgqVapY9AsNDZW7u7smTJig6OjoAt9bQECAxfHevXtlZ2en2rVrm9uio6PVpEkTVatWTVeuXNHUqVP1888/KyIiosDzAAAAAAAAFJWHdk8pSXr77bc1duxYxcTEKCAgQB07dtS6detUuXLlAl0fGhqq//znP9q0aZMee+wxNWnSRO+9916+gVbv3r01evRojRw5Ug0aNNDJkycVHh5u8cqfJNnZ2Sk8PFxZWVkWq6ruh8uXL2vQoEEKCAhQ586dlZ6erl27dikwMPC+zgMAAAAAAPB3PLTfvvegad++vby9vbVkyRKL9oEDB+q3337TV199ZaPK8pazWz7fvgcAAAAAAAqqoN++99C+vmdL169f1+zZsxUaGip7e3utWLFCcXFx2rx5s7lPWlqaDh06pOXLlz+QgRQAAAAAAEBReqhf37MVg8Gg9evXKzg4WA0bNtTXX3+tVatWqV27duY+Xbt2VYcOHTRkyBC1b9/e4vpOnTrJ1dX1jp933nnH2rcDAAAAAABw37FSqgg4OTkpLi7urn3i4+PzPDd//nzduHHjjudKlix5L6UBAAAAAAA8EAilHkDly5e3dQkAAAAAAABFitf3AAAAAAAAYHWEUgAAAAAAALA6QikAAAAAAABYHXtKIV+Ho0Ll7u5u6zIAAAAAAMBDhJVSAAAAAAAAsDpCKQAAAAAAAFgdoRQAAAAAAACsjlAKAAAAAAAAVkcoBQAAAAAAAKsjlAIAAAAAAIDVFbN1AXjw1R6/UXZGZ1uXYZY6KczWJQAAAAAAgHvESikAAAAAAABYHaEUAAAAAAAArI5QCgAAAAAAAFZHKAUAAAAAAACrI5QCAAAAAACA1RFKAQAAAAAAwOoIpQAAAAAAAGB1hFJWEhkZqXr16tm6DAAAAAAAgAcCodQD5tatW7YuAQAAAAAAoMgRShVQdna2YmJiVLlyZTk5Oalu3br64osvJEnx8fEyGAzasmWLGjVqJGdnZzVr1kzJycmSpNjYWEVFRenAgQMyGAwyGAyKjY2VJBkMBs2aNUv/+te/5OLiookTJ0qSZs2apapVq6p48eLy9/fXkiVLLOrJua5Tp05ycnJSlSpVzPVIUps2bTR06FCLa3777TcVL15cW7ZsKarHBAAAAAAAUCCEUgUUExOjxYsXa/bs2Tpy5IhefvllPf/889q+fbu5z5gxYzR9+nTt3btXxYoV04ABAyRJzzzzjF599VXVqlVLZ86c0ZkzZ/TMM8+Yr4uMjFT37t116NAhDRgwQGvWrNH//d//6dVXX9Xhw4f1wgsvqH///tq2bZtFTWPHjtWTTz6pAwcOqHfv3nr22Wd19OhRSVJERISWL1+uzMxMc/+lS5eqfPnyatOmTVE+KgAAAAAAgHwZTCaTydZFPOgyMzNVsmRJxcXFqWnTpub2iIgIXb9+XYMHD1br1q0VFxentm3bSpLWr1+vsLAw3bhxQ46OjoqMjNSXX36pxMREi7ENBoNGjBih9957z9zWvHlz1apVS3PnzjW39ezZU9euXdO6devM1w0ZMkSzZs0y92nSpIkaNGigmTNn6vfff1e5cuU0e/Zs9ezZU5JUt25d9ejRQ+PHj8/zPv8cYqWnp8vX11e+Iz6TndH5bz69+y91UpitSwAAAAAAAHlIT0+Xh4eH0tLS5O7unmc/VkoVwPHjx3X9+nW1b99erq6u5s/ixYuVkpJi7hcUFGT+t4+PjyTp/Pnz+Y7fqFEji+OjR4+qefPmFm3Nmzc3r4LK8eeALOc4p4+jo6P69OmjBQsWSJL279+vw4cPKzw8PM86YmJi5OHhYf74+vrmWzsAAAAAAMDfUczWBfwTZGRkSJLWrVun8uXLW5wzGo3mYMrBwcHcbjAYJP2xF1V+XFxc7lepFiIiIlSvXj398ssvWrhwodq0aaNKlSrl2X/06NF65ZVXzMc5K6UAAAAAAADuN1ZKFUBgYKCMRqNOnTqlatWqWXwKGtoUL15cWVlZBeobEBCgnTt3WrTt3LlTgYGBFm3ff/99ruOAgADzcZ06ddSoUSPNmzdPy5cvN+9xlRej0Sh3d3eLDwAAAAAAQFFgpVQBuLm5aeTIkXr55ZeVnZ2tFi1aKC0tTTt37pS7u/tdVx/l8PPz08mTJ5WYmKgKFSrIzc1NRqPxjn1fe+019ezZU/Xr11e7du309ddfa/Xq1YqLi7Po9/nnn6tRo0Zq0aKFli1bph9++EGffPKJRZ+IiAgNHTpULi4u6t69+99/CAAAAAAAAPcRK6UK6O2339bYsWMVExOjgIAAdezYUevWrVPlypULdP2TTz6pjh07qnXr1ipTpoxWrFiRZ99u3brpgw8+0LRp01SrVi3NmTNHCxcuVKtWrSz6RUVF6dNPP1VQUJAWL16sFStW5FpN1atXLxUrVky9evWSo6Njoe8bAAAAAACgKPDte/9QBoNBa9asUbdu3e7aLzU1VVWrVlVCQoIaNGhQqDlydsvn2/cAAAAAAEBBFfTb93h97yF169YtXbx4UW+99ZaaNGlS6EAKAAAAAACgKPH63kNq586d8vHxUUJCgmbPnm3rcgAAAAAAACywUuofKr+3Llu1apVvHwAAAAAAAFthpRQAAAAAAACsjlAKAAAAAAAAVkcoBQAAAAAAAKsjlAIAAAAAAIDVsdE58nU4KlTu7u62LgMAAAAAADxEWCkFAAAAAAAAqyOUAgAAAAAAgNURSgEAAAAAAMDqCKUAAAAAAABgdYRSAAAAAAAAsDpCKQAAAAAAAFhdMVsXgAdf7fEbZWd0tnUZZqmTwmxdAgAAAAAAuEeslAIAAAAAAIDVEUoBAAAAAADA6gilAAAAAAAAYHWEUgAAAAAAALA6QikAAAAAAABYHaEUAAAAAAAArI5QCgAAAAAAAFZHKAUAAAAAAACrI5TKg5+fn95///0Hfq7jx4/Lzc1Nnp6eFu2xsbEyGAwWH0dHx3svFgAAAAAA4D4oZusC/smysrJkMBhkZ2ebbO/WrVvq1auXWrZsqV27duU67+7uruTkZPOxwWCwZnkAAAAAAAB5+seulMrOztaUKVNUrVo1GY1GVaxYURMnTpQkHTp0SG3atJGTk5NKlSqlwYMHKyMjw3xteHi4unXrpmnTpsnHx0elSpXSSy+9pFu3bkmSWrVqpZ9//lkvv/yyeZWR9MfqI09PT3311VcKDAyU0WjUqVOnlJCQoPbt26t06dLy8PBQSEiI9u/fb57PZDIpMjJSFStWlNFoVLly5TR8+PC7zlUQb731lmrWrKmePXve8bzBYJC3t7f5U7Zs2cI9ZAAAAAAAgCLyjw2lRo8erUmTJmns2LFKSkrS8uXLVbZsWV27dk2hoaEqUaKEEhIS9PnnnysuLk5Dhw61uH7btm1KSUnRtm3btGjRIsXGxio2NlaStHr1alWoUEHR0dE6c+aMzpw5Y77u+vXrmjx5subPn68jR47Iy8tLV69eVb9+/bRjxw59//33ql69ujp37qyrV69KklatWqX33ntPc+bM0bFjx/Tll1+qTp06+c51N1u3btXnn3+ujz/+OM8+GRkZqlSpknx9fdW1a1cdOXLkrmNmZmYqPT3d4gMAAAAAAFAU/pGv7129elUffPCBZsyYoX79+kmSqlatqhYtWmjevHn6/ffftXjxYrm4uEiSZsyYoS5dumjy5Mnm1UIlSpTQjBkzZG9vr5o1ayosLExbtmzRoEGDVLJkSdnb28vNzU3e3t4Wc9+6dUszZ85U3bp1zW1t2rSx6DN37lx5enpq+/bteuKJJ3Tq1Cl5e3urXbt2cnBwUMWKFfX4449L0l3nysvFixcVHh6upUuXyt3d/Y59/P39tWDBAgUFBSktLU3Tpk1Ts2bNdOTIEVWoUOGO18TExCgqKqpANQAAAAAAANyLf+RKqaNHjyozM1Nt27a947m6deuaAylJat68ubKzsy32V6pVq5bs7e3Nxz4+Pjp//ny+cxcvXlxBQUEWbefOndOgQYNUvXp1eXh4yN3dXRkZGTp16pQk6emnn9aNGzdUpUoVDRo0SGvWrNHt27cLfd85Bg0apOeee07BwcF59mnatKn69u2revXqKSQkRKtXr1aZMmU0Z86cPK8ZPXq00tLSzJ/Tp0//7RoBAAAAAADu5h8ZSjk5Od3zGA4ODhbHBoNB2dnZBZr7r/s+9evXT4mJifrggw+0a9cuJSYmqlSpUrp586YkydfXV8nJyZo5c6acnJz04osvKjg42LyHVWFt3bpV06ZNU7FixVSsWDENHDhQaWlpKlasmBYsWJDn/davX1/Hjx/Pc1yj0Sh3d3eLDwAAAAAAQFH4R4ZS1atXl5OTk7Zs2ZLrXEBAgA4cOKBr166Z23bu3Ck7Ozv5+/sXeI7ixYsrKyurQH137typ4cOHq3PnzqpVq5aMRqMuXLhg0cfJyUldunTRhx9+qPj4eO3evVuHDh0q9FyStHv3biUmJpo/0dHRcnNzU2Jiorp3737Ha7KysnTo0CH5+PgUeB4AAAAAAICi8o/cU8rR0VGjRo3S66+/ruLFi6t58+b67bffdOTIEfXu3Vvjx49Xv379FBkZqd9++03Dhg1Tnz59CvXtc35+fvr222/17LPPymg0qnTp0nn2rV69upYsWaJGjRopPT1dr732msVqrtjYWGVlZalx48ZydnbW0qVL5eTkpEqVKhV6LumP4O3P9u7dKzs7O9WuXdvcFh0drSZNmqhatWq6cuWKpk6dqp9//lkREREFfgYAAAAAAABF5R+5UkqSxo4dq1dffVXjxo1TQECAnnnmGZ0/f17Ozs7auHGjLl26pMcee0xPPfWU2rZtqxkzZhRq/OjoaKWmpqpq1aoqU6bMXft+8sknunz5sho0aKA+ffpo+PDh8vLyMp/39PTUvHnz1Lx5cwUFBSkuLk5ff/21SpUqVei5Cury5csaNGiQAgIC1LlzZ6Wnp2vXrl0KDAy8L+MDAAAAAADcC4PJZDLZugg8mNLT0+Xh4SHfEZ/Jzuhs63LMUieF2boEAAAAAACQh5w8IS0t7a77Vf9jV0oBAAAAAADgn4tQ6gHUqVMnubq63vHzzjvv2Lo8AAAAAACAe/aP3Oj8YTd//nzduHHjjudKlixp5WoAAAAAAADuP0KpB1D58uVtXQIAAAAAAECR4vU9AAAAAAAAWB2hFAAAAAAAAKyO1/eQr8NRoXf9CkcAAAAAAIDCYqUUAAAAAAAArI5QCgAAAAAAAFZHKAUAAAAAAACrI5QCAAAAAACA1RFKAQAAAAAAwOoIpQAAAAAAAGB1xWxdAB58tcdvlJ3R2Wbzp04Ks9ncAAAAAACgaLBSCgAAAAAAAFZHKAUAAAAAAACrI5QCAAAAAACA1RFKAQAAAAAAwOoIpQAAAAAAAGB1hFIAAAAAAACwOkIpAAAAAAAAWB2hFAAAAAAAAKyOUOohdvDgQbVs2VKOjo7y9fXVlClTbF0SAAAAAACAJEIpm7h161aRz5Genq4OHTqoUqVK2rdvn6ZOnarIyEjNnTu3yOcGAAAAAADIzyMfSmVnZysmJkaVK1eWk5OT6tatqy+++EKSFB8fL4PBoC1btqhRo0ZydnZWs2bNlJycbDHG2rVr1aBBAzk6OqpKlSqKiorS7du3zecNBoNmzZqlf/3rX3JxcdHEiRMlSRMmTJCXl5fc3NwUERGhN954Q/Xq1ZMkffvtt3JwcNDZs2ct5hoxYoRatmyZ730tW7ZMN2/e1IIFC1SrVi09++yzGj58uN599917eVwAAAAAAAD3xSMfSsXExGjx4sWaPXu2jhw5opdfflnPP/+8tm/fbu4zZswYTZ8+XXv37lWxYsU0YMAA87nvvvtOffv21f/93/8pKSlJc+bMUWxsrDl4yhEZGanu3bvr0KFDGjBggJYtW6aJEydq8uTJ2rdvnypWrKhZs2aZ+wcHB6tKlSpasmSJue3WrVtatmyZxfx52b17t4KDg1W8eHFzW2hoqJKTk3X58uU7XpOZman09HSLDwAAAAAAQFEwmEwmk62LsJXMzEyVLFlScXFxatq0qbk9IiJC169f1+DBg9W6dWvFxcWpbdu2kqT169crLCxMN27ckKOjo9q1a6e2bdtq9OjR5uuXLl2q119/Xb/++qukP1ZKjRgxQu+99565T5MmTdSoUSPNmDHD3NaiRQtlZGQoMTFRkjRlyhTFxsYqKSlJkrR69Wr169dPZ8+elYuLy13vrUOHDqpcubLmzJljbktKSlKtWrWUlJSkgICAXNdERkYqKioqV7vviM9kZ3S+63xFKXVSmM3mBgAAAAAAhZOeni4PDw+lpaXJ3d09z36P9Eqp48eP6/r162rfvr1cXV3Nn8WLFyslJcXcLygoyPxvHx8fSdL58+clSQcOHFB0dLTF9YMGDdKZM2d0/fp183WNGjWymDs5OVmPP/64Rdtfj8PDw3X8+HF9//33kqTY2Fj17Nkz30Dq7xo9erTS0tLMn9OnTxfJPAAAAAAAAMVsXYAtZWRkSJLWrVun8uXLW5wzGo3mYMrBwcHcbjAYJP2xF1XOGFFRUerRo0eu8R0dHc3//jtBkpeXl7p06aKFCxeqcuXK2rBhg+Lj4wt0rbe3t86dO2fRlnPs7e19x2uMRqOMRmOh6wQAAAAAACisRzqUCgwMlNFo1KlTpxQSEpLr/J9XS+WlQYMGSk5OVrVq1Qo1t7+/vxISEtS3b19zW0JCQq5+ERER6tWrlypUqKCqVauqefPmBRq/adOmGjNmjG7dumUO1TZv3ix/f3+VKFGiULUCAAAAAADcb490KOXm5qaRI0fq5ZdfVnZ2tlq0aKG0tDTt3LlT7u7uqlSpUr5jjBs3Tk888YQqVqyop556SnZ2djpw4IAOHz6sCRMm5HndsGHDNGjQIDVq1EjNmjXTypUrdfDgQVWpUsWiX2hoqNzd3TVhwgRFR0cX+N6ee+45RUVFaeDAgRo1apQOHz6sDz74wGJfKwAAAAAAAFt5pPeUkqS3335bY8eOVUxMjAICAtSxY0etW7dOlStXLtD1oaGh+s9//qNNmzbpscceU5MmTfTee+/lG2j17t1bo0eP1siRI9WgQQOdPHlS4eHhFq/8SZKdnZ3Cw8OVlZVlsaoqPx4eHtq0aZNOnjyphg0b6tVXX9W4ceM0ePDgAo8BAAAAAABQVB7pb9970LRv317e3t5asmSJRfvAgQP122+/6auvvrJqPTm75fPtewAAAAAAoKAK+u17j/Tre7Z0/fp1zZ49W6GhobK3t9eKFSsUFxenzZs3m/ukpaXp0KFDWr58udUDKQAAAAAAgKL0yL++ZysGg0Hr169XcHCwGjZsqK+//lqrVq1Su3btzH26du2qDh06aMiQIWrfvr3F9Z06dZKrq+sdP++88461bwcAAAAAAKBQWCllI05OToqLi7trn/j4+DzPzZ8/Xzdu3LjjuZIlS95LaQAAAAAAAEWOUOofqnz58rYuAQAAAAAA4G/j9T0AAAAAAABYHaEUAAAAAAAArI5QCgAAAAAAAFbHnlLI1+GoULm7u9u6DAAAAAAA8BBhpRQAAAAAAACsjlAKAAAAAAAAVkcoBQAAAAAAAKsjlAIAAAAAAIDVEUoBAAAAAADA6vj2PeSr9viNsjM637fxUieF3bexAAAAAADAPxMrpQAAAAAAAGB1hFIAAAAAAACwOkIpAAAAAAAAWB2hFAAAAAAAAKyOUAoAAAAAAABWRygFAAAAAAAAqyOUAgAAAAAAgNXd91CqVatWGjFixP0e9qHi5+en999/39ZlAAAAAAAA2AwrpWwgISFBgwcPNh8bDAZ9+eWX93WOU6dOKSwsTM7OzvLy8tJrr72m27dv39c5AAAAAAAA/q5iti7gUVSmTJkiHT8rK0thYWHy9vbWrl27dObMGfXt21cODg565513inRuAAAAAACAgiiSlVLZ2dl6/fXXVbJkSXl7eysyMtJ87tSpU+ratatcXV3l7u6unj176ty5c+bzkZGRqlevnhYsWKCKFSvK1dVVL774orKysjRlyhR5e3vLy8tLEydOtJgzv3ElacKECfLy8pKbm5siIiL0xhtvqF69ehZ95s+fr4CAADk6OqpmzZqaOXOm+VxqaqoMBoNWr16t1q1by9nZWXXr1tXu3bstxtixY4datmwpJycn+fr6avjw4bp27Zr5/J9f3/Pz85Mkde/eXQaDQX5+fkpNTZWdnZ327t1rMe7777+vSpUqKTs7+67Pf9OmTUpKStLSpUtVr149derUSW+//bY+/vhj3bx5867XAgAAAAAAWEORhFKLFi2Si4uL9uzZoylTpig6OlqbN29Wdna2unbtqkuXLmn79u3avHmzTpw4oWeeecbi+pSUFG3YsEHffPONVqxYoU8++URhYWH65ZdftH37dk2ePFlvvfWW9uzZI0kFGnfZsmWaOHGiJk+erH379qlixYqaNWuWxbzLli3TuHHjNHHiRB09elTvvPOOxo4dq0WLFln0GzNmjEaOHKnExETVqFFDvXr1Mr8al5KSoo4dO+rJJ5/UwYMHtXLlSu3YsUNDhw6947NKSEiQJC1cuFBnzpxRQkKC/Pz81K5dOy1cuNCi78KFCxUeHi47u7v/2Hbv3q06deqobNmy5rbQ0FClp6fryJEjd70WAAAAAADAGork9b2goCCNHz9eklS9enXNmDFDW7ZskSQdOnRIJ0+elK+vryRp8eLFqlWrlhISEvTYY49J+iNkWrBggdzc3BQYGKjWrVsrOTlZ69evl52dnfz9/TV58mRt27ZNjRs31pYtW/Id96OPPtLAgQPVv39/SdK4ceO0adMmZWRkmOseP368pk+frh49ekiSKleurKSkJM2ZM0f9+vUz9xs5cqTCwsIkSVFRUapVq5aOHz+umjVrKiYmRr179zZv9l69enV9+OGHCgkJ0axZs+To6GjxrHJe5fP09JS3t7e5PSIiQkOGDNG7774ro9Go/fv369ChQ1q7dm2+z//s2bMWgZQk8/HZs2fzvC4zM1OZmZnm4/T09HznAgAAAAAA+DuKZKVUUFCQxbGPj4/Onz+vo0ePytfX1xwcSVJgYKA8PT119OhRc5ufn5/c3NzMx2XLllVgYKDFCqGyZcvq/PnzklSgcZOTk/X4449b1PXn42vXriklJUUDBw6Uq6ur+TNhwgSlpKTkeX8+Pj6SZK7lwIEDio2NtRgjNDRU2dnZOnnyZEEenySpW7dusre315o1ayRJsbGxat26tfl1v6IQExMjDw8P8+fPzxMAAAAAAOB+KpKVUg4ODhbHBoMh332Q8rv+XsfMT86KqXnz5qlx48YW5+zt7fOsz2AwSJK5loyMDL3wwgsaPnx4rjkqVqxY4HqKFy+uvn37auHCherRo4eWL1+uDz74oEDXent764cffrBoy9lf68+rsf5q9OjReuWVV8zH6enpBFMAAAAAAKBIWPXb9wICAnT69GmdPn3aHHYkJSXpypUrCgwMLNJx/f39lZCQoL59+5qvy9nPSfpj5VW5cuV04sQJ9e7d+2/X0qBBAyUlJalatWoFvsbBwUFZWVm52iMiIlS7dm3NnDlTt2/fNr9WmJ+mTZtq4sSJOn/+vLy8vCRJmzdvlru7+12fs9FolNFoLHDdAAAAAPD/2rv3uKqqxP//78PtcLgHKhcFBWWUDM1LEuGkoximWU7OWA5TUIg5iqZ+vPH9pKCTtxwyG7IaLVFzKp1mchrr4yiKFaJpI+WVjPFSI16qEcQLKuzfHz08v06CiMIG7fV8PPZjOGuvvdbauGbrvGftdQDgejXI63s1iY+PV3R0tBITE/Wvf/1Ln3zyiR5//HH16tVL3bt3b9B2x4wZo9dee03Lli3TgQMH9Oyzz+rzzz+3r3SSvt8fas6cOXrxxRf1xRdfaNeuXVq6dKmef/75ax7LlClTtGXLFqWlpamwsFAHDhzQmjVratzoXPr+dcXc3FwdO3ZM//3vf+3lUVFRuvvuuzVlyhQNGzZMNpvtmsZw33336fbbb9djjz2mzz77TOvWrdMzzzyj0aNHEzoBAAAAAIAmwdRQymKxaM2aNbrtttt07733Kj4+XhEREXr77bcbvN3ExESlp6dr4sSJ6tq1qw4ePKjk5GSHjceHDx+uJUuWaOnSpYqOjlavXr2Uk5Oj8PDwax5Lp06dtHnzZn3xxRf6+c9/ri5dumj69OkKCQmp8ZqsrCytX79eoaGh6tKli8O5lJQUXbhwQU8++eQ1j8HZ2Vn/+Mc/5OzsrNjYWP32t7/V448/rpkzZ15zGwAAAAAAAA3JYhiG0diDaCz9+vVTUFCQVqxY0dhDqdHvf/97rV69Wp9//rnpfZeVlX2/4fm4VXKyetRbu4fmDqy3tgAAAAAAQNNyOU8oLS2Vj49PjfVM3VOqMZ09e1avvPKKEhIS5OzsrDfffFMbNmzQ+vXrG3to1SovL9ehQ4eUnZ2tZ599trGHAwAAAAAAUK9MfX2vMVksFr3//vu699571a1bN7333nt65513FB8f39hDq1ZaWpq6deum3r17X/Hq3siRI+Xl5VXtMXLkyEYaMQAAAAAAwLX7Sb++d7M6ceKEysrKqj3n4+Nj/8a9G8XrewAAAAAAoK54fe8W1qJFi3oLngAAAAAAABrDT+b1PQAAAAAAADQdhFIAAAAAAAAwHaEUAAAAAAAATMeeUqjV7hkJV92YDAAAAAAAoK5YKQUAAAAAAADTEUoBAAAAAADAdIRSAAAAAAAAMB2hFAAAAAAAAExHKAUAAAAAAADTEUoBAAAAAADAdC6NPQA0fXdkrJOT1aNe2jo0d2C9tAMAAAAAAG5urJQCAAAAAACA6QilAAAAAAAAYDpCKQAAAAAAAJiOUAoAAAAAAACmI5QCAAAAAACA6QilAAAAAAAAYDpCKQAAAAAAAJjuJxlKtWnTRi+88EKT7Ov8+fNKTk5WdHS0XFxcNHjw4CvqfPzxx4qLi1NAQIBsNps6dOigBQsWONTJzMyUxWJxODp06HCDdwMAAAAAAFA/XBp7AE1VZWWlLBaLnJzMze0qKytls9k0duxYvfPOO9XW8fT0VFpamjp16iRPT099/PHHeuqpp+Tp6akRI0bY63Xs2FEbNmywf3Zx4Y8bAAAAAAA0DU1ypVRVVZWee+45tWvXTlarVWFhYZo1a5YkadeuXerTp49sNpsCAgI0YsQIlZeX269NTk7W4MGD9Yc//EHBwcEKCAjQ6NGjdfHiRUlS7969dfjwYY0fP96+gkiScnJy5Ofnp7///e+6/fbbZbVadeTIEW3fvl39+vVTs2bN5Ovrq169eulf//qXvT/DMJSZmamwsDBZrVaFhIRo7NixV+3rajw9PfXyyy8rNTVVQUFB1dbp0qWLhg0bpo4dO6pNmzb67W9/q4SEBH300UcO9VxcXBQUFGQ/mjVrVoc/BQAAAAAAgIbTJEOp9PR0zZ07V9OmTdPevXv15z//WYGBgTpz5owSEhJ02223afv27Vq9erU2bNigtLQ0h+s3bdqk4uJibdq0ScuWLVNOTo5ycnIkSX/961/VqlUrzZw5UyUlJSopKbFfd/bsWc2bN09LlizRnj171KJFC50+fVpJSUn6+OOPtXXrVkVGRmrAgAE6ffq0JOmdd97RggUL9Oqrr+rAgQN69913FR0dXWtf9Wnnzp3asmWLevXq5VB+4MABhYSEKCIiQomJiTpy5EiD9A8AAAAAAFBXTe59rtOnT2vhwoXKzs5WUlKSJKlt27bq2bOnFi9erPPnz2v58uXy9PSUJGVnZ2vQoEGaN2+eAgMDJUm33XabsrOz5ezsrA4dOmjgwIHKzc1Vamqq/P395ezsLG9v7ytWIl28eFGLFi1S586d7WV9+vRxqPOnP/1Jfn5+2rx5sx544AEdOXJEQUFBio+Pl6urq8LCwtSjRw9Jumpf9aFVq1Y6efKkLl26pMzMTA0fPtx+LiYmRjk5OWrfvr1KSko0Y8YM/fznP9fu3bvl7e1dbXsVFRWqqKiwfy4rK6v3MQMAAAAAAEhNcKXUvn37VFFRob59+1Z7rnPnzvZASpLi4uJUVVWloqIie1nHjh3l7Oxs/xwcHKwTJ07U2rebm5s6derkUHb8+HGlpqYqMjJSvr6+8vHxUXl5uX3V0a9//WudO3dOERERSk1N1d/+9jddunSpzvd9PT766CPt2LFDr7zyil544QW9+eab9nP333+/fv3rX6tTp05KSEjQ+++/r1OnTmnVqlU1tjdnzhz5+vraj9DQUDNuAwAAAAAA/AQ1uVDKZrPdcBuurq4Ony0Wi6qqqq6p7x/v+5SUlKTCwkItXLhQW7ZsUWFhoQICAnThwgVJUmhoqIqKirRo0SLZbDaNGjVK9957r30Pq4YUHh6u6Ohopaamavz48crMzKyxrp+fn372s5/pyy+/rLFOenq6SktL7cdXX33VAKMGAAAAAABogqFUZGSkbDabcnNzrzgXFRWlzz77TGfOnLGX5efny8nJSe3bt7/mPtzc3FRZWXlNdfPz8zV27FgNGDBAHTt2lNVq1TfffONQx2azadCgQXrxxReVl5engoIC7dq1q8593YiqqiqHV+9+rLy8XMXFxQoODq6xjtVqlY+Pj8MBAAAAAADQEJrcnlLu7u6aMmWKJk+eLDc3N8XFxenkyZPas2ePEhMTlZGRoaSkJGVmZurkyZMaM2aMHnvsMft+UteiTZs2+vDDD/Xoo4/KarVe9VvpIiMjtWLFCnXv3l1lZWWaNGmSw2qunJwcVVZWKiYmRh4eHnrjjTdks9nUunXrOvd12d69e3XhwgV99913On36tAoLCyVJd955pyTppZdeUlhYmDp06CBJ+vDDD/WHP/zB/q1/kjRx4kQNGjRIrVu31tGjR5WRkSFnZ2cNGzbsmn9PAAAAAAAADaXJhVKSNG3aNLm4uGj69Ok6evSogoODNXLkSHl4eGjdunV6+umnddddd8nDw0NDhgzR888/X6f2Z86cqaeeekpt27ZVRUWFDMOose5rr72mESNGqGvXrgoNDdXs2bM1ceJE+3k/Pz/NnTtXEyZMUGVlpaKjo/Xee+8pICCgzn1dNmDAAB0+fNj+uUuXLpJkv7aqqkrp6ek6ePCgXFxc1LZtW82bN09PPfWU/Zqvv/5aw4YN07fffqvmzZurZ8+e2rp1q5o3b16n3xUAAAAAAEBDsBjXkpLgJ6msrOz7Dc/HrZKT1aNe2jw0d2C9tAMAAAAAAJqmy3lCaWnpVbcGanJ7SgEAAAAAAODWRyhlsvvvv19eXl7VHrNnz27s4QEAAAAAAJiiSe4pdStbsmSJzp07V+05f39/k0cDAAAAAADQOAilTNayZcvGHgIAAAAAAECj4/U9AAAAAAAAmI5QCgAAAAAAAKYjlAIAAAAAAIDp2FMKtdo9I0E+Pj6NPQwAAAAAAHALYaUUAAAAAAAATEcoBQAAAAAAANMRSgEAAAAAAMB0hFIAAAAAAAAwHaEUAAAAAAAATEcoBQAAAAAAANO5NPYA0PTdkbFOTlaPOl93aO7ABhgNAAAAAAC4FbBSCgAAAAAAAKYjlAIAAAAAAIDpCKUAAAAAAABgOkIpAAAAAAAAmI5QCgAAAAAAAKYjlAIAAAAAAIDpCKUAAAAAAABgup90KHXo0CFZLBYVFhY2iXYAAAAAAAB+Kn7SodT1SE5O1uDBgx3KQkNDVVJSojvuuMO0cRQXF+uXv/ylmjdvLh8fHw0dOlTHjx93qPPdd98pMTFRPj4+8vPzU0pKisrLy00bIwAAAAAAQE1u+lDqwoUL1ZZfvHjRtDE4OzsrKChILi4upvR35swZ3XfffbJYLNq4caPy8/N14cIFDRo0SFVVVfZ6iYmJ2rNnj9avX69//OMf+vDDDzVixAhTxggAAAAAAHA1jRJKVVVV6bnnnlO7du1ktVoVFhamWbNmSZJ27dqlPn36yGazKSAgQCNGjHBY3XN5pdKsWbMUEhKi9u3b21+fe/vtt9WrVy+5u7tr5cqVkqQlS5YoKipK7u7u6tChgxYtWlTjuCorK5WSkqLw8HDZbDa1b99eCxcutJ/PzMzUsmXLtGbNGlksFlksFuXl5VX7+t7mzZvVo0cPWa1WBQcHa+rUqbp06ZL9fO/evTV27FhNnjxZ/v7+CgoKUmZm5jX9/vLz83Xo0CHl5OQoOjpa0dHRWrZsmXbs2KGNGzdKkvbt26f/+7//05IlSxQTE6OePXvqj3/8o9566y0dPXr0mvoBAAAAAABoKOYs7fmR9PR0LV68WAsWLFDPnj1VUlKi/fv368yZM0pISFBsbKy2b9+uEydOaPjw4UpLS1NOTo79+tzcXPn4+Gj9+vUO7U6dOlVZWVnq0qWLPZiaPn26srOz1aVLF+3cuVOpqany9PRUUlLSFeOqqqpSq1attHr1agUEBGjLli0aMWKEgoODNXToUE2cOFH79u1TWVmZli5dKkny9/e/IuT5z3/+owEDBig5OVnLly/X/v37lZqaKnd3d4fgadmyZZowYYK2bdumgoICJScnKy4uTv369bvq76+iokIWi0VWq9Ve5u7uLicnJ3388ceKj49XQUGB/Pz81L17d3ud+Ph4OTk5adu2bfrlL39ZbbsVFRX2z2VlZVcdBwAAAAAAwPUyPZQ6ffq0Fi5cqOzsbHsw1LZtW/Xs2VOLFy/W+fPntXz5cnl6ekqSsrOzNWjQIM2bN0+BgYGSJE9PTy1ZskRubm6Svt9oXJLGjRunhx9+2N5XRkaGsrKy7GXh4eHau3evXn311WpDKVdXV82YMcP+OTw8XAUFBVq1apWGDh0qLy8v2Ww2VVRUKCgoqMZ7XLRokUJDQ5WdnS2LxaIOHTro6NGjmjJliqZPny4np+8XqHXq1EkZGRmSpMjISGVnZys3N7fWUOruu++Wp6enpkyZotmzZ8swDE2dOlWVlZUqKSmRJB07dkwtWrRwuM7FxUX+/v46duxYte3OmTPH4f4BAAAAAAAaiumv7+3bt08VFRXq27dvtec6d+5sD6QkKS4uTlVVVSoqKrKXRUdH2wOpH/rhqqAzZ86ouLhYKSkp8vLysh/PPvusiouLaxzfSy+9pG7duql58+by8vLSn/70Jx05cqTO9xgbGyuLxeJwH+Xl5fr666/tZZ06dXK4Ljg4WCdOnKi1/ebNm2v16tV677335OXlJV9fX506dUpdu3a1B17XIz09XaWlpfbjq6++uu62AAAAAAAArsb0lVI2m+2G2/hhaFVT+eV9qBYvXqyYmBiHes7OztVe/9Zbb2nixInKyspSbGysvL29NX/+fG3btu2Gx1wdV1dXh88Wi8Vho/Krue+++1RcXKxvvvlGLi4u8vPzU1BQkCIiIiRJQUFBVwRcly5d0nfffVfjKi+r1erwSiAAAAAAAEBDMX2lVGRkpGw2m3Jzc684FxUVpc8++0xnzpyxl+Xn58vJyUnt27evUz+BgYEKCQnRv//9b7Vr187hCA8Pr/aa/Px83XPPPRo1apS6dOmidu3aXbGqys3NTZWVlVftOyoqSgUFBTIMw6Ftb29vtWrVqk73UZtmzZrJz89PGzdu1IkTJ/Tggw9KkmJjY3Xq1Cl9+umn9robN25UVVXVFSEdAAAAAACA2UwPpdzd3TVlyhRNnjxZy5cvV3FxsbZu3arXXntNiYmJcnd3V1JSknbv3q1NmzZpzJgxeuyxx+z7SdXFjBkzNGfOHL344ov64osvtGvXLi1dulTPP/98tfUjIyO1Y8cOrVu3Tl988YWmTZum7du3O9Rp06aNPv/8cxUVFembb77RxYsXr2hn1KhR+uqrrzRmzBjt379fa9asUUZGhiZMmHBDr9f90NKlS7V161YVFxfrjTfe0K9//WuNHz/eHt5FRUWpf//+Sk1N1SeffKL8/HylpaXp0UcfVUhISL2MAQAAAAAA4Ho1yrfvTZs2TS4uLpo+fbqOHj2q4OBgjRw5Uh4eHlq3bp2efvpp3XXXXfLw8NCQIUNqDJFqM3z4cHl4eGj+/PmaNGmSPD09FR0drXHjxlVb/6mnntLOnTv1yCOPyGKxaNiwYRo1apQ++OADe53U1FTl5eWpe/fuKi8v16ZNm9SmTRuHdlq2bKn3339fkyZNUufOneXv76+UlBQ988wz13Uf1SkqKlJ6erq+++47tWnTRv/7v/+r8ePHO9RZuXKl0tLS1LdvXzk5OWnIkCF68cUX620MAAAAAAAA18ti/PAdM+AHysrK5Ovrq9Bxq+Rk9ajz9YfmDmyAUQEAAAAAgKbscp5QWloqHx+fGuuZ/voeAAAAAAAAQCjVBK1cuVJeXl7VHh07dmzs4QEAAAAAANywRtlTClf34IMP1vgNea6uriaPBgAAAAAAoP4RSjVB3t7e8vb2buxhAAAAAAAANBhe3wMAAAAAAIDpCKUAAAAAAABgOl7fQ612z0i46lc4AgAAAAAA1BUrpQAAAAAAAGA6QikAAAAAAACYjlAKAAAAAAAApiOUAgAAAAAAgOkIpQAAAAAAAGA6QikAAAAAAACYzqWxB4Cm746MdXKyetT5ukNzBzbAaAAAAAAAwK2AlVIAAAAAAAAwHaEUAAAAAAAATEcoBQAAAAAAANMRSgEAAAAAAMB0hFIAAAAAAAAwHaEUAAAAAAAATEcoBQAAAAAAANMRSl3FoUOHZLFYVFhY2CTaAQAAAAAAuFUQStWz5ORkDR482KEsNDRUJSUluuOOO0wbx/nz5zV69GgFBATIy8tLQ4YM0fHjx03rHwAAAAAA4Gpu+VDqwoUL1ZZfvHjRtDE4OzsrKChILi4upvU5fvx4vffee1q9erU2b96so0eP6uGHHzatfwAAAAAAgKtpkqFUVVWVnnvuObVr105Wq1VhYWGaNWuWJGnXrl3q06ePbDabAgICNGLECJWXl9uvvbxSadasWQoJCVH79u3tr8+9/fbb6tWrl9zd3bVy5UpJ0pIlSxQVFSV3d3d16NBBixYtqnFclZWVSklJUXh4uGw2m9q3b6+FCxfaz2dmZmrZsmVas2aNLBaLLBaL8vLyqn19b/PmzerRo4esVquCg4M1depUXbp0yX6+d+/eGjt2rCZPnix/f38FBQUpMzPzmn5/paWleu211/T888+rT58+6tatm5YuXaotW7Zo69at19QGAAAAAABAQzJv6U4dpKena/HixVqwYIF69uypkpIS7d+/X2fOnFFCQoJiY2O1fft2nThxQsOHD1daWppycnLs1+fm5srHx0fr1693aHfq1KnKyspSly5d7MHU9OnTlZ2drS5dumjnzp1KTU2Vp6enkpKSrhhXVVWVWrVqpdWrVysgIEBbtmzRiBEjFBwcrKFDh2rixInat2+fysrKtHTpUkmSv7+/jh496tDOf/7zHw0YMEDJyclavny59u/fr9TUVLm7uzsET8uWLdOECRO0bds2FRQUKDk5WXFxcerXr99Vf3+ffvqpLl68qPj4eHtZhw4dFBYWpoKCAt19993VXldRUaGKigr757Kysqv2AwAAAAAAcL2aXCh1+vRpLVy4UNnZ2fZgqG3bturZs6cWL16s8+fPa/ny5fL09JQkZWdna9CgQZo3b54CAwMlSZ6enlqyZInc3Nwkfb/RuCSNGzfO4RW2jIwMZWVl2cvCw8O1d+9evfrqq9WGUq6urpoxY4b9c3h4uAoKCrRq1SoNHTpUXl5estlsqqioUFBQUI33uGjRIoWGhio7O1sWi0UdOnTQ0aNHNWXKFE2fPl1OTt8vYOvUqZMyMjIkSZGRkcrOzlZubm6todSxY8fk5uYmPz8/h/LAwEAdO3asxuvmzJnjcH8AAAAAAAANpcm9vrdv3z5VVFSob9++1Z7r3LmzPZCSpLi4OFVVVamoqMheFh0dbQ+kfqh79+72n8+cOaPi4mKlpKTIy8vLfjz77LMqLi6ucXwvvfSSunXrpubNm8vLy0t/+tOfdOTIkTrfY2xsrCwWi8N9lJeX6+uvv7aXderUyeG64OBgnThxok591UV6erpKS0vtx1dffdVgfQEAAAAAgJ+2JrdSymaz3XAbPwytaiq/vA/V4sWLFRMT41DP2dm52uvfeustTZw4UVlZWYqNjZW3t7fmz5+vbdu23fCYq+Pq6urw2WKxqKqqqtbrgoKCdOHCBZ06dcphtdTx48evuoLLarXKarVe93gBAAAAAACuVZNbKRUZGSmbzabc3NwrzkVFRemzzz7TmTNn7GX5+flycnJS+/bt69RPYGCgQkJC9O9//1vt2rVzOMLDw6u9Jj8/X/fcc49GjRqlLl26qF27dlesqnJzc1NlZeVV+46KilJBQYEMw3Bo29vbW61atarTfVSnW7ducnV1dfgdFhUV6ciRI4qNjb3h9gEAAAAAAG5Uk1sp5e7urilTpmjy5Mlyc3NTXFycTp48qT179igxMVEZGRlKSkpSZmamTp48qTFjxuixxx6z7ydVFzNmzNDYsWPl6+ur/v37q6KiQjt27NB///tfTZgw4Yr6kZGRWr58udatW6fw8HCtWLFC27dvdwix2rRpo3Xr1qmoqEgBAQHy9fW9op1Ro0bphRde0JgxY5SWlqaioiJlZGRowoQJ9v2kboSvr69SUlI0YcIE+fv7y8fHR2PGjFFsbGyNm5wDAAAAAACYqcmFUpI0bdo0ubi4aPr06Tp69KiCg4M1cuRIeXh4aN26dXr66ad11113ycPDQ0OGDNHzzz9/Xf0MHz5cHh4emj9/viZNmiRPT09FR0dr3Lhx1dZ/6qmntHPnTj3yyCOyWCwaNmyYRo0apQ8++MBeJzU1VXl5eerevbvKy8u1adMmtWnTxqGdli1b6v3339ekSZPUuXNn+fv7KyUlRc8888x13Ud1FixYICcnJw0ZMkQVFRVKSEjQokWL6q19AAAAAACAG2ExfvgOGfADZWVl8vX1Vei4VXKyetT5+kNzBzbAqAAAAAAAQFN2OU8oLS2Vj49PjfWa3J5SAAAAAAAAuPURSt2EVq5cKS8vr2qPjh07NvbwAAAAAAAAatUk95TC1T344IOKiYmp9pyrq6vJowEAAAAAAKg7QqmbkLe3t7y9vRt7GAAAAAAAANeN1/cAAAAAAABgOkIpAAAAAAAAmI5QCgAAAAAAAKZjTynUaveMBPn4+DT2MAAAAAAAwC2ElVIAAAAAAAAwHaEUAAAAAAAATEcoBQAAAAAAANMRSgEAAAAAAMB0hFIAAAAAAAAwHd++h1rdkbFOTlaPWusdmjvQhNEAAAAAAIBbASulAAAAAAAAYDpCKQAAAAAAAJiOUAoAAAAAAACmI5QCAAAAAACA6QilAAAAAAAAYDpCKQAAAAAAAJiOUAoAAAAAAACmI5QCAAAAAACA6QilblKrVq3SnXfeKQ8PD7Vu3Vrz58+/ok5eXp66du0qq9Wqdu3aKScnx/yBAgAAAAAAVINQqp5dvHixwfv44IMPlJiYqJEjR2r37t1atGiRFixYoOzsbHudgwcPauDAgfrFL36hwsJCjRs3TsOHD9e6desafHwAAAAAAAC1uaVDqaqqKs2ZM0fh4eGy2Wzq3Lmz/vKXv0j6fhWRxWJRbm6uunfvLg8PD91zzz0qKipyaGPNmjXq2rWr3N3dFRERoRkzZujSpUv28xaLRS+//LIefPBBeXp6atasWZKkZ599Vi1atJC3t7eGDx+uqVOn6s4775Qkffjhh3J1ddWxY8cc+ho3bpx+/vOf13pfK1as0ODBgzVy5EhFRERo4MCBSk9P17x582QYhiTplVdeUXh4uLKyshQVFaW0tDT96le/0oIFC6779wkAAAAAAFBfbulQas6cOVq+fLleeeUV7dmzR+PHj9dvf/tbbd682V7nf//3f5WVlaUdO3bIxcVFTz75pP3cRx99pMcff1xPP/209u7dq1dffVU5OTn24OmyzMxM/fKXv9SuXbv05JNPauXKlZo1a5bmzZunTz/9VGFhYXr55Zft9e+9915FRERoxYoV9rKLFy9q5cqVDv3XpKKiQu7u7g5lNptNX3/9tQ4fPixJKigoUHx8vEOdhIQEFRQUXMNvDgAAAAAAoGHdsqFURUWFZs+erddff10JCQmKiIhQcnKyfvvb3+rVV1+115s1a5Z69eql22+/XVOnTtWWLVt0/vx5SdKMGTM0depUJSUlKSIiQv369dPvf/97h+sl6Te/+Y2eeOIJRUREKCwsTH/84x+VkpKiJ554Qj/72c80ffp0RUdHO1yTkpKipUuX2j+/9957On/+vIYOHVrrvSUkJOivf/2rcnNzVVVVpS+++EJZWVmSpJKSEknSsWPHFBgY6HBdYGCgysrKdO7cuRp/Z2VlZQ4HAAAAAABAQ7hlQ6kvv/xSZ8+eVb9+/eTl5WU/li9fruLiYnu9Tp062X8ODg6WJJ04cUKS9Nlnn2nmzJkO16empqqkpERnz561X9e9e3eHvouKitSjRw+Hsh9/Tk5O1pdffqmtW7dKknJycjR06FB5enrWem+pqalKS0vTAw88IDc3N91999169NFHJUlOTtf/Rzpnzhz5+vraj9DQ0OtuCwAAAAAA4GpcGnsADaW8vFyStHbtWrVs2dLhnNVqtQdTrq6u9nKLxSLp+72oLrcxY8YMPfzww1e0/8PX564lSPqxFi1aaNCgQVq6dKnCw8P1wQcfKC8v75qutVgsmjdvnmbPnq1jx46pefPmys3NlSRFRERIkoKCgnT8+HGH644fPy4fHx/ZbLZq201PT9eECRPsn8vKygimAAAAAABAg7hlQ6nbb79dVqtVR44cUa9eva44/8PVUjXp2rWrioqK1K5duzr13b59e23fvl2PP/64vWz79u1X1Bs+fLiGDRumVq1aqW3btoqLi6tTP87OzvbA7c0331RsbKyaN28uSYqNjdX777/vUH/9+vWKjY2tsT2r1Sqr1VqnMQAAAAAAAFyPWzaU8vb21sSJEzV+/HhVVVWpZ8+eKi0tVX5+vnx8fNS6deta25g+fboeeOABhYWF6Ve/+pWcnJz02Wefaffu3Xr22WdrvG7MmDFKTU1V9+7ddc899+jtt9/W559/bl/FdFlCQoJ8fHz07LPPaubMmdd8b998843+8pe/qHfv3jp//ryWLl2q1atXO2zgPnLkSGVnZ2vy5Ml68skntXHjRq1atUpr16695n4AAAAAAAAayi27p5Qk/f73v9e0adM0Z84cRUVFqX///lq7dq3Cw8Ov6fqEhAT94x//0D//+U/ddddduvvuu7VgwYJaA63ExESlp6dr4sSJ6tq1qw4ePKjk5OQrvjHPyclJycnJqqysdFhVdS2WLVum7t27Ky4uTnv27FFeXp7DvlXh4eFau3at1q9fr86dOysrK0tLlixRQkJCnfoBAAAAAABoCBbDMIzGHsRPQb9+/RQUFKQVK1Y4lKekpOjkyZP6+9//3kgjq1lZWdn3G56PWyUnq0et9Q/NHWjCqAAAAAAAQFN2OU8oLS2Vj49PjfVu2df3GtPZs2f1yiuvKCEhQc7OznrzzTe1YcMGrV+/3l6ntLRUu3bt0p///OcmGUgBAAAAAAA0pFv69b3GYrFY9P777+vee+9Vt27d9N577+mdd95RfHy8vc5DDz2k++67TyNHjlS/fv0crr///vvl5eVV7TF79myzbwcAAAAAAKDesVKqAdhsNm3YsOGqdfLy8mo8t2TJEp07d67ac/7+/jcyNAAAAAAAgCaBUKoJatmyZWMPAQAAAAAAoEHx+h4AAAAAAABMRygFAAAAAAAA0xFKAQAAAAAAwHTsKYVa7Z6RIB8fn8YeBgAAAAAAuIWwUgoAAAAAAACmI5QCAAAAAACA6QilAAAAAAAAYDpCKQAAAAAAAJiOUAoAAAAAAACmI5QCAAAAAACA6VwaewBo+u7IWCcnq8cV5YfmDmyE0QAAAAAAgFsBK6UAAAAAAABgOkIpAAAAAAAAmI5QCgAAAAAAAKYjlAIAAAAAAIDpCKUAAAAAAABgOkIpAAAAAAAAmO4nHUodOnRIFotFhYWFTaIdAAAAAACAn4qfdCh1PZKTkzV48GCHstDQUJWUlOiOO+4wfTyGYej++++XxWLRu+++63DOYrFccbz11lumjxEAAAAAAODHXBp7ADfqwoULcnNzu6L84sWLcnV1NWUMzs7OCgoKMqWvH3vhhRdksVhqPL906VL179/f/tnPz8+EUQEAAAAAAFxdo6yUqqqq0nPPPad27drJarUqLCxMs2bNkiTt2rVLffr0kc1mU0BAgEaMGKHy8nL7tZdXKs2aNUshISFq3769/fW5t99+W7169ZK7u7tWrlwpSVqyZImioqLk7u6uDh06aNGiRTWOq7KyUikpKQoPD5fNZlP79u21cOFC+/nMzEwtW7ZMa9assa88ysvLq/b1vc2bN6tHjx6yWq0KDg7W1KlTdenSJfv53r17a+zYsZo8ebL8/f0VFBSkzMzMOv0eCwsLlZWVpddff73GOn5+fgoKCrIf7u7udeoDAAAAAACgITTKSqn09HQtXrxYCxYsUM+ePVVSUqL9+/frzJkzSkhIUGxsrLZv364TJ05o+PDhSktLU05Ojv363Nxc+fj4aP369Q7tTp06VVlZWerSpYs9mJo+fbqys7PVpUsX7dy5U6mpqfL09FRSUtIV46qqqlKrVq20evVqBQQEaMuWLRoxYoSCg4M1dOhQTZw4Ufv27VNZWZmWLl0qSfL399fRo0cd2vnPf/6jAQMGKDk5WcuXL9f+/fuVmpoqd3d3h+Bp2bJlmjBhgrZt26aCggIlJycrLi5O/fr1q/V3ePbsWf3mN7/RSy+9dNVVWqNHj9bw4cMVERGhkSNH6oknnrjqyioAAAAAAAAzmB5KnT59WgsXLlR2drY9GGrbtq169uypxYsX6/z581q+fLk8PT0lSdnZ2Ro0aJDmzZunwMBASZKnp6eWLFlif23v0KFDkqRx48bp4YcftveVkZGhrKwse1l4eLj27t2rV199tdpQytXVVTNmzLB/Dg8PV0FBgVatWqWhQ4fKy8tLNptNFRUVVw2CFi1apNDQUGVnZ8tisahDhw46evSopkyZounTp8vJ6fsFap06dVJGRoYkKTIyUtnZ2crNzb2mUGr8+PG655579NBDD9VYZ+bMmerTp488PDz0z3/+U6NGjVJ5ebnGjh1bbf2KigpVVFTYP5eVldU6DgAAAAAAgOtheii1b98+VVRUqG/fvtWe69y5sz2QkqS4uDhVVVWpqKjIHkpFR0dXu49U9+7d7T+fOXNGxcXFSklJUWpqqr380qVL8vX1rXF8L730kl5//XUdOXJE586d04ULF3TnnXfW+R5jY2MdViTFxcWpvLxcX3/9tcLCwiR9H0r9UHBwsE6cOFFr+3//+9+1ceNG7dy586r1pk2bZv+5S5cuOnPmjObPn19jKDVnzhyHUA4AAAAAAKChmL6nlM1mu+E2fhha1VR+eR+qxYsXq7Cw0H7s3r1bW7durfb6t956SxMnTlRKSor++c9/qrCwUE888YQuXLhww2Ouzo83YrdYLKqqqqr1uo0bN6q4uFh+fn5ycXGRi8v32eKQIUPUu3fvGq+LiYnR119/7bAa6ofS09NVWlpqP7766qtrvxkAAAAAAIA6MH2lVGRkpGw2m3JzczV8+HCHc1FRUcrJydGZM2fsAVN+fr6cnJzUvn37OvUTGBiokJAQ/fvf/1ZiYuI1XZOfn6977rlHo0aNspcVFxc71HFzc1NlZeVV24mKitI777wjwzDsq6Xy8/Pl7e2tVq1a1ek+qjN16tQrfnfR0dFasGCBBg0aVON1hYWFuu2222S1Wqs9b7VaazwHAAAAAABQn0wPpdzd3TVlyhRNnjxZbm5uiouL08mTJ7Vnzx4lJiYqIyNDSUlJyszM1MmTJzVmzBg99thj9lf36mLGjBkaO3asfH191b9/f1VUVGjHjh3673//qwkTJlxRPzIyUsuXL9e6desUHh6uFStWaPv27QoPD7fXadOmjdatW6eioiIFBARU+yrgqFGj9MILL2jMmDFKS0tTUVGRMjIyNGHCBPt+Ujfi8jfp/VhYWJh9rO+9956OHz+uu+++W+7u7lq/fr1mz56tiRMn3nD/AAAAAAAAN6pRvn1v2rRpcnFx0fTp03X06FEFBwdr5MiR8vDw0Lp16/T000/rrrvukoeHh4YMGaLnn3/+uvoZPny4PDw8NH/+fE2aNEmenp6Kjo7WuHHjqq3/1FNPaefOnXrkkUdksVg0bNgwjRo1Sh988IG9TmpqqvLy8tS9e3eVl5dr06ZNatOmjUM7LVu21Pvvv69Jkyapc+fO8vf3V0pKip555pnruo/r4erqqpdeeknjx4+XYRhq166dnn/+eYf9tQAAAAAAABqLxTAMo7EHgaaprKxMvr6+Ch23Sk5WjyvOH5o7sBFGBQAAAAAAmrLLeUJpaal8fHxqrGf6RucAAAAAAAAAoVQTtHLlSnl5eVV7dOzYsbGHBwAAAAAAcMMaZU8pXN2DDz6omJiYas+5urqaPBoAAAAAAID6RyjVBHl7e8vb27uxhwEAAAAAANBgeH0PAAAAAAAApiOUAgAAAAAAgOkIpQAAAAAAAGA69pRCrXbPSJCPj09jDwMAAAAAANxCWCkFAAAAAAAA0xFKAQAAAAAAwHSEUgAAAAAAADAdoRQAAAAAAABMRygFAAAAAAAA0xFKAQAAAAAAwHSEUqjVHRnr1Gbq2sYeBgAAAAAAuIUQSgEAAAAAAMB0hFIAAAAAAAAwHaEUAAAAAAAATEcoBQAAAAAAANMRSgEAAAAAAMB0hFIAAAAAAAAwHaEUAAAAAAAATEcoBQAAAAAAANMRStWgTZs2euGFF5psX6tWrdKdd94pDw8PtW7dWvPnz7+iTl5enrp27Sqr1ap27dopJyenfgYMAAAAAABwgwilbkBlZaWqqqpM7/eDDz5QYmKiRo4cqd27d2vRokVasGCBsrOz7XUOHjyogQMH6he/+IUKCws1btw4DR8+XOvWrTN9vAAAAAAAAD9204ZSVVVVeu6559SuXTtZrVaFhYVp1qxZkqRdu3apT58+stlsCggI0IgRI1ReXm6/Njk5WYMHD9Yf/vAHBQcHKyAgQKNHj9bFixclSb1799bhw4c1fvx4WSwWWSwWSVJOTo78/Pz097//XbfffrusVquOHDmi7du3q1+/fmrWrJl8fX3Vq1cv/etf/7L3ZxiGMjMzFRYWJqvVqpCQEI0dO/aqfV3NihUrNHjwYI0cOVIREREaOHCg0tPTNW/ePBmGIUl65ZVXFB4erqysLEVFRSktLU2/+tWvtGDBgvr5AwAAAAAAALgBN20olZ6errlz52ratGnau3ev/vznPyswMFBnzpxRQkKCbrvtNm3fvl2rV6/Whg0blJaW5nD9pk2bVFxcrE2bNmnZsmXKycmxv97217/+Va1atdLMmTNVUlKikpIS+3Vnz57VvHnztGTJEu3Zs0ctWrTQ6dOnlZSUpI8//lhbt25VZGSkBgwYoNOnT0uS3nnnHS1YsECvvvqqDhw4oHfffVfR0dG19lWTiooKubu7O5TZbDZ9/fXXOnz4sCSpoKBA8fHxDnUSEhJUUFBw1XbLysocDgAAAAAAgIbg0tgDuB6nT5/WwoULlZ2draSkJElS27Zt1bNnTy1evFjnz5/X8uXL5enpKUnKzs7WoEGDNG/ePAUGBkqSbrvtNmVnZ8vZ2VkdOnTQwIEDlZubq9TUVPn7+8vZ2Vne3t4KCgpy6PvixYtatGiROnfubC/r06ePQ50//elP8vPz0+bNm/XAAw/oyJEjCgoKUnx8vFxdXRUWFqYePXpI0lX7qklCQoLGjx+v5ORk/eIXv9CXX36prKwsSVJJSYnatGmjY8eO2e/1ssDAQJWVlencuXOy2WxXtDtnzhzNmDHjmsYAAAAAAABwI27KlVL79u1TRUWF+vbtW+25zp072wMpSYqLi1NVVZWKiorsZR07dpSzs7P9c3BwsE6cOFFr325uburUqZND2fHjx5WamqrIyEj5+vrKx8dH5eXlOnLkiCTp17/+tc6dO6eIiAilpqbqb3/7my5dulTn+74sNTVVaWlpeuCBB+Tm5qa7775bjz76qCTJyen6/0jT09NVWlpqP7766qvrbgsAAAAAAOBqbspQqrpVPnXl6urq8NlisVzTpuU2m+2KfZ+SkpJUWFiohQsXasuWLSosLFRAQIAuXLggSQoNDVVRUZEWLVokm82mUaNG6d5777XvYVVXFotF8+bNU3l5uQ4fPqxjx47ZV15FRERIkoKCgnT8+HGH644fPy4fH58af39Wq1U+Pj4OBwAAAAAAQEO4KUOpyMhI2Ww25ebmXnEuKipKn332mc6cOWMvy8/Pl5OTk9q3b3/Nfbi5uamysvKa6ubn52vs2LEaMGCAOnbsKKvVqm+++cahjs1m06BBg/Tiiy8qLy9PBQUF2rVrV537+iFnZ2e1bNlSbm5uevPNNxUbG6vmzZtLkmJjY6/4/axfv16xsbF17gcAAAAAAKC+3ZR7Srm7u2vKlCmaPHmy3NzcFBcXp5MnT2rPnj1KTExURkaGkpKSlJmZqZMnT2rMmDF67LHHrthj6WratGmjDz/8UI8++qisVquaNWtWY93IyEitWLFC3bt3V1lZmSZNmuSwGiknJ0eVlZWKiYmRh4eH3njjDdlsNrVu3brOfUnSN998o7/85S/q3bu3zp8/r6VLl2r16tXavHmzvc7IkSOVnZ2tyZMn68knn9TGjRu1atUqrV279pp/BwAAAAAAAA3lplwpJUnTpk3T//zP/2j69OmKiorSI488ohMnTsjDw0Pr1q3Td999p7vuuku/+tWv1LdvX2VnZ9ep/ZkzZ+rQoUNq27atffVRTV577TX997//VdeuXfXYY49p7NixatGihf28n5+fFi9erLi4OHXq1EkbNmzQe++9p4CAgDr3ddmyZcvUvXt3xcXFac+ePcrLy7O/widJ4eHhWrt2rdavX6/OnTsrKytLS5YsUUJCQp1+DwAAAAAAAA3BYhiG0diDQNNUVlYmX19fhY5bJSerhw7NHdjYQwIAAAAAAE3c5TyhtLT0qvtV37QrpQAAAAAAAHDzIpRqgu6//355eXlVe8yePbuxhwcAAAAAAHDDbsqNzm91S5Ys0blz56o95+/vb/JoAAAAAAAA6h+hVBPUsmXLxh4CAAAAAABAg+L1PQAAAAAAAJiOUAoAAAAAAACm4/U91Gr3jISrfoUjAAAAAABAXbFSCgAAAAAAAKYjlAIAAAAAAIDpCKUAAAAAAABgOkIpAAAAAAAAmI5QCgAAAAAAAKYjlAIAAAAAAIDpCKUAAAAAAABgOkIpAAAAAAAAmI5QCgAAAAAAAKYjlAIAAAAAAIDpCKUAAAAAAABgOkIpAAAAAAAAmI5QCgAAAAAAAKYjlAIAAAAAAIDpCKUAAAAAAABgOkIpAAAAAAAAmI5QCgAAAAAAAKYjlAIAAAAAAIDpCKUAAAAAAABgOkIpAAAAAAAAmI5QCgAAAAAAAKYjlAIAAAAAAIDpCKUAAAAAAABgOkIpAAAAAAAAmI5QCgAAAAAAAKYjlAIAAAAAAIDpCKUAAAAAAABgOkIpAAAAAAAAmI5QCgAAAAAAAKYjlAIAAAAAAIDpCKUAAAAAAABgOpfGHgCaLsMwJEllZWWNPBIAAAAAAHCzuJwjXM4VakIohRp9++23kqTQ0NBGHgkAAAAAALjZnD59Wr6+vjWeJ5RCjfz9/SVJR44cueokwk9XWVmZQkND9dVXX8nHx6exh4MminmC2jBHcC2YJ6gNcwS1YY7gWjBP6odhGDp9+rRCQkKuWo9QCjVycvp+yzFfX1/+y4ir8vHxYY6gVswT1IY5gmvBPEFtmCOoDXME14J5cuOuZXELG50DAAAAAADAdIRSAAAAAAAAMB2hFGpktVqVkZEhq9Xa2ENBE8UcwbVgnqA2zBFcC+YJasMcQW2YI7gWzBNzWYzavp8PAAAAAAAAqGeslAIAAAAAAIDpCKUAAAAAAABgOkIpAAAAAAAAmI5QCgAAAAAAAKYjlLqFvfTSS2rTpo3c3d0VExOjTz755Kr1V69erQ4dOsjd3V3R0dF6//33Hc4bhqHp06crODhYNptN8fHxOnDggEOd7777TomJifLx8ZGfn59SUlJUXl5e7/eG+lGfc+TixYuaMmWKoqOj5enpqZCQED3++OM6evSoQxtt2rSRxWJxOObOndsg94f6Ud/PkuTk5CvmQP/+/R3q8Cy5udT3HPnx/Lh8zJ8/316HZ8nNpy7zZM+ePRoyZIj9z/mFF164rjbPnz+v0aNHKyAgQF5eXhoyZIiOHz9en7eFelTfc2TOnDm666675O3trRYtWmjw4MEqKipyqNO7d+8rniUjR46s71tDParveZKZmXnFHOjQoYNDHZ4lN5f6niPV/ZvDYrFo9OjR9jo8S26AgVvSW2+9Zbi5uRmvv/66sWfPHiM1NdXw8/Mzjh8/Xm39/Px8w9nZ2XjuueeMvXv3Gs8884zh6upq7Nq1y15n7ty5hq+vr/Huu+8an332mfHggw8a4eHhxrlz5+x1+vfvb3Tu3NnYunWr8dFHHxnt2rUzhg0b1uD3i7qr7zly6tQpIz4+3nj77beN/fv3GwUFBUaPHj2Mbt26ObTTunVrY+bMmUZJSYn9KC8vb/D7xfVpiGdJUlKS0b9/f4c58N133zm0w7Pk5tEQc+SHc6OkpMR4/fXXDYvFYhQXF9vr8Cy5udR1nnzyySfGxIkTjTfffNMICgoyFixYcF1tjhw50ggNDTVyc3ONHTt2GHfffbdxzz33NNRt4gY0xBxJSEgwli5dauzevdsoLCw0BgwYYISFhTk8K3r16mWkpqY6PEtKS0sb6jZxgxpinmRkZBgdO3Z0mAMnT550qMOz5ObREHPkxIkTDvNj/fr1hiRj06ZN9jo8S64fodQtqkePHsbo0aPtnysrK42QkBBjzpw51dYfOnSoMXDgQIeymJgY46mnnjIMwzCqqqqMoKAgY/78+fbzp06dMqxWq/Hmm28ahmEYe/fuNSQZ27dvt9f54IMPDIvFYvznP/+pt3tD/ajvOVKdTz75xJBkHD582F7WunXrah/2aJoaYp4kJSUZDz30UI198iy5uZjxLHnooYeMPn36OJTxLLm51HWe/FBNf9a1tXnq1CnD1dXVWL16tb3Ovn37DElGQUHBDdwNGkJDzJEfO3HihCHJ2Lx5s72sV69extNPP309Q0YjaIh5kpGRYXTu3LnG63iW3FzMeJY8/fTTRtu2bY2qqip7Gc+S68fre7egCxcu6NNPP1V8fLy9zMnJSfHx8SooKKj2moKCAof6kpSQkGCvf/DgQR07dsyhjq+vr2JiYux1CgoK5Ofnp+7du9vrxMfHy8nJSdu2bau3+8ONa4g5Up3S0lJZLBb5+fk5lM+dO1cBAQHq0qWL5s+fr0uXLl3/zaDBNOQ8ycvLU4sWLdS+fXv97ne/07fffuvQBs+Sm4MZz5Ljx49r7dq1SklJueIcz5Kbw/XMk/po89NPP9XFixcd6nTo0EFhYWHX3S8aRkPMkeqUlpZKkvz9/R3KV65cqWbNmumOO+5Qenq6zp49W299ov405Dw5cOCAQkJCFBERocTERB05csR+jmfJzcOMZ8mFCxf0xhtv6Mknn5TFYnE4x7Pk+rg09gBQ/7755htVVlYqMDDQoTwwMFD79++v9ppjx45VW//YsWP285fLrlanRYsWDuddXFzk7+9vr4OmoSHmyI+dP39eU6ZM0bBhw+Tj42MvHzt2rLp27Sp/f39t2bJF6enpKikp0fPPP3+Dd4X61lDzpH///nr44YcVHh6u4uJi/b//9/90//33q6CgQM7OzjxLbiJmPEuWLVsmb29vPfzwww7lPEtuHtczT+qjzWPHjsnNze2K/2PkavMNjaMh5siPVVVVady4cYqLi9Mdd9xhL//Nb36j1q1bKyQkRJ9//rmmTJmioqIi/fWvf62XflF/GmqexMTEKCcnR+3bt1dJSYlmzJihn//859q9e7e8vb15ltxEzHiWvPvuuzp16pSSk5MdynmWXD9CKQD17uLFixo6dKgMw9DLL7/scG7ChAn2nzt16iQ3Nzc99dRTmjNnjqxWq9lDRSN49NFH7T9HR0erU6dOatu2rfLy8tS3b99GHBmaotdff12JiYlyd3d3KOdZAqAuRo8erd27d+vjjz92KB8xYoT95+joaAUHB6tv374qLi5W27ZtzR4mGsH9999v/7lTp06KiYlR69attWrVqmpX6eKn7bXXXtP999+vkJAQh3KeJdeP1/duQc2aNZOzs/MV3whx/PhxBQUFVXtNUFDQVetf/s/a6pw4ccLh/KVLl/Tdd9/V2C8aR0PMkcsuB1KHDx/W+vXrHVZJVScmJkaXLl3SoUOH6n4jaFANOU9+KCIiQs2aNdOXX35pb4Nnyc2hoefIRx99pKKiIg0fPrzWsfAsabquZ57UR5tBQUG6cOGCTp06VW/9omE0xBz5obS0NP3jH//Qpk2b1KpVq6vWjYmJkST730loOhp6nlzm5+enn/3sZw7/LuFZcnNo6Dly+PBhbdiw4Zr/XSLxLLkWhFK3IDc3N3Xr1k25ubn2sqqqKuXm5io2Nrbaa2JjYx3qS9L69evt9cPDwxUUFORQp6ysTNu2bbPXiY2N1alTp/Tpp5/a62zcuFFVVVX2/1KiaWiIOSL9/4HUgQMHtGHDBgUEBNQ6lsLCQjk5OV3xuhYaX0PNkx/7+uuv9e233yo4ONjeBs+Sm0NDz5HXXntN3bp1U+fOnWsdC8+Sput65kl9tNmtWze5uro61CkqKtKRI0euu180jIaYI5JkGIbS0tL0t7/9TRs3blR4eHit1xQWFkqS/e8kNB0NNU9+rLy8XMXFxfY5wLPk5tHQc2Tp0qVq0aKFBg4cWGtdniV10Ng7raNhvPXWW4bVajVycnKMvXv3GiNGjDD8/PyMY8eOGYZhGI899pgxdepUe/38/HzDxcXF+MMf/mDs27fPyMjIuOIruufOnWv4+fkZa9asMT7//HPjoYceMsLDw41z587Z6/Tv39/o0qWLsW3bNuPjjz82IiMj+Rr3Jqq+58iFCxeMBx980GjVqpVRWFjo8HWoFRUVhmEYxpYtW4wFCxYYhYWFRnFxsfHGG28YzZs3Nx5//HHzfwG4JvU9T06fPm1MnDjRKCgoMA4ePGhs2LDB6Nq1qxEZGWmcP3/e3g7PkptHQ/x9YxiGUVpaanh4eBgvv/zyFX3yLLn51HWeVFRUGDt37jR27txpBAcHGxMnTjR27txpHDhw4JrbNIzvv8Y9LCzM2Lhxo7Fjxw4jNjbWiI2NNe/Gcc0aYo787ne/M3x9fY28vDyHf5ecPXvWMAzD+PLLL42ZM2caO3bsMA4ePGisWbPGiIiIMO69915zbx7XrCHmyf/8z/8YeXl5xsGDB438/HwjPj7eaNasmXHixAl7HZ4lN4+GmCOG8f23+IWFhRlTpky5ok+eJTeGUOoW9sc//tEICwsz3NzcjB49ehhbt261n+vVq5eRlJTkUH/VqlXGz372M8PNzc3o2LGjsXbtWofzVVVVxrRp04zAwEDDarUaffv2NYqKihzqfPvtt8awYcMMLy8vw8fHx3jiiSeM06dPN9g94sbU5xw5ePCgIanaY9OmTYZhGMann35qxMTEGL6+voa7u7sRFRVlzJ492yGMQNNTn/Pk7Nmzxn333Wc0b97ccHV1NVq3bm2kpqY6/I9Iw+BZcrOp779vDMMwXn31VcNmsxmnTp264hzPkptTXeZJTX+n9OrV65rbNAzDOHfunDFq1CjjtttuMzw8PIxf/vKXRklJSUPeJm5Afc+Rmv5dsnTpUsMwDOPIkSPGvffea/j7+xtWq9Vo166dMWnSJKO0tNSkO8b1qO958sgjjxjBwcGGm5ub0bJlS+ORRx4xvvzyS4c+eZbcXBri75t169YZkq7437+GwbPkRlkMwzAafDkWAAAAAAAA8APsKQUAAAAAAADTEUoBAAAAAADAdIRSAAAAAAAAMB2hFAAAAAAAAExHKAUAAAAAAADTEUoBAAAAAADAdIRSAAAAAAAAMB2hFAAAAAAAAExHKAUAAAAAAADTEUoBAAAAAADAdIRSAAAAAAAAMB2hFAAAAAAAAEz3/wE1zsVE3hTuog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4343183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andom forest.png"/>
          <p:cNvPicPr>
            <a:picLocks noChangeAspect="1"/>
          </p:cNvPicPr>
          <p:nvPr/>
        </p:nvPicPr>
        <p:blipFill>
          <a:blip r:embed="rId2"/>
          <a:stretch>
            <a:fillRect/>
          </a:stretch>
        </p:blipFill>
        <p:spPr>
          <a:xfrm>
            <a:off x="3746500" y="672753"/>
            <a:ext cx="5977641" cy="5476591"/>
          </a:xfrm>
          <a:prstGeom prst="rect">
            <a:avLst/>
          </a:prstGeom>
        </p:spPr>
      </p:pic>
      <p:sp>
        <p:nvSpPr>
          <p:cNvPr id="5" name="TextBox 4"/>
          <p:cNvSpPr txBox="1"/>
          <p:nvPr/>
        </p:nvSpPr>
        <p:spPr>
          <a:xfrm>
            <a:off x="990600" y="965200"/>
            <a:ext cx="1889620" cy="369332"/>
          </a:xfrm>
          <a:prstGeom prst="rect">
            <a:avLst/>
          </a:prstGeom>
          <a:noFill/>
        </p:spPr>
        <p:txBody>
          <a:bodyPr wrap="none" rtlCol="0">
            <a:spAutoFit/>
          </a:bodyPr>
          <a:lstStyle/>
          <a:p>
            <a:r>
              <a:rPr lang="en-US" b="1" u="sng" dirty="0" smtClean="0">
                <a:solidFill>
                  <a:schemeClr val="bg1"/>
                </a:solidFill>
              </a:rPr>
              <a:t>Random Forest</a:t>
            </a:r>
            <a:endParaRPr lang="en-US" b="1" u="sng" dirty="0">
              <a:solidFill>
                <a:schemeClr val="bg1"/>
              </a:solidFill>
            </a:endParaRPr>
          </a:p>
        </p:txBody>
      </p:sp>
      <p:sp>
        <p:nvSpPr>
          <p:cNvPr id="7" name="Rectangle 6"/>
          <p:cNvSpPr/>
          <p:nvPr/>
        </p:nvSpPr>
        <p:spPr>
          <a:xfrm>
            <a:off x="5054600" y="2006600"/>
            <a:ext cx="939800" cy="698500"/>
          </a:xfrm>
          <a:prstGeom prst="rect">
            <a:avLst/>
          </a:prstGeom>
          <a:solidFill>
            <a:srgbClr val="002060"/>
          </a:solidFill>
          <a:ln>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solidFill>
                  <a:schemeClr val="tx1"/>
                </a:solidFill>
              </a:rPr>
              <a:t>156</a:t>
            </a:r>
          </a:p>
        </p:txBody>
      </p:sp>
      <p:sp>
        <p:nvSpPr>
          <p:cNvPr id="8" name="Rectangle 7"/>
          <p:cNvSpPr/>
          <p:nvPr/>
        </p:nvSpPr>
        <p:spPr>
          <a:xfrm>
            <a:off x="7162800" y="2006600"/>
            <a:ext cx="939800" cy="698500"/>
          </a:xfrm>
          <a:prstGeom prst="rect">
            <a:avLst/>
          </a:prstGeom>
          <a:solidFill>
            <a:srgbClr val="002060"/>
          </a:solidFill>
          <a:ln>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solidFill>
                  <a:schemeClr val="tx1"/>
                </a:solidFill>
              </a:rPr>
              <a:t>29</a:t>
            </a:r>
            <a:endParaRPr lang="en-US" dirty="0">
              <a:solidFill>
                <a:schemeClr val="tx1"/>
              </a:solidFill>
            </a:endParaRPr>
          </a:p>
        </p:txBody>
      </p:sp>
      <p:sp>
        <p:nvSpPr>
          <p:cNvPr id="9" name="Rectangle 8"/>
          <p:cNvSpPr/>
          <p:nvPr/>
        </p:nvSpPr>
        <p:spPr>
          <a:xfrm>
            <a:off x="4940300" y="4229100"/>
            <a:ext cx="939800" cy="698500"/>
          </a:xfrm>
          <a:prstGeom prst="rect">
            <a:avLst/>
          </a:prstGeom>
          <a:solidFill>
            <a:srgbClr val="002060"/>
          </a:solidFill>
          <a:ln>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solidFill>
                  <a:schemeClr val="tx1"/>
                </a:solidFill>
              </a:rPr>
              <a:t>55</a:t>
            </a:r>
          </a:p>
        </p:txBody>
      </p:sp>
      <p:sp>
        <p:nvSpPr>
          <p:cNvPr id="11" name="Rectangle 10"/>
          <p:cNvSpPr/>
          <p:nvPr/>
        </p:nvSpPr>
        <p:spPr>
          <a:xfrm>
            <a:off x="7137400" y="4013200"/>
            <a:ext cx="939800" cy="698500"/>
          </a:xfrm>
          <a:prstGeom prst="rect">
            <a:avLst/>
          </a:prstGeom>
          <a:solidFill>
            <a:srgbClr val="002060"/>
          </a:solidFill>
          <a:ln>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solidFill>
                  <a:schemeClr val="tx1"/>
                </a:solidFill>
              </a:rPr>
              <a:t>445</a:t>
            </a:r>
            <a:endParaRPr lang="en-US" dirty="0">
              <a:solidFill>
                <a:schemeClr val="tx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6C8D45-FD19-C44E-9C71-E67674704498}"/>
              </a:ext>
            </a:extLst>
          </p:cNvPr>
          <p:cNvSpPr>
            <a:spLocks noGrp="1"/>
          </p:cNvSpPr>
          <p:nvPr>
            <p:ph type="title"/>
          </p:nvPr>
        </p:nvSpPr>
        <p:spPr>
          <a:xfrm>
            <a:off x="7123238" y="1630550"/>
            <a:ext cx="4393415" cy="3002359"/>
          </a:xfrm>
        </p:spPr>
        <p:txBody>
          <a:bodyPr/>
          <a:lstStyle/>
          <a:p>
            <a:r>
              <a:rPr lang="en-US" dirty="0">
                <a:solidFill>
                  <a:schemeClr val="tx1"/>
                </a:solidFill>
              </a:rPr>
              <a:t>6</a:t>
            </a:r>
            <a:r>
              <a:rPr lang="en-US" dirty="0" smtClean="0">
                <a:solidFill>
                  <a:schemeClr val="tx1"/>
                </a:solidFill>
              </a:rPr>
              <a:t>.</a:t>
            </a:r>
            <a:br>
              <a:rPr lang="en-US" dirty="0" smtClean="0">
                <a:solidFill>
                  <a:schemeClr val="tx1"/>
                </a:solidFill>
              </a:rPr>
            </a:br>
            <a:r>
              <a:rPr lang="en-US" dirty="0" smtClean="0">
                <a:solidFill>
                  <a:schemeClr val="tx1"/>
                </a:solidFill>
              </a:rPr>
              <a:t>Conclusion</a:t>
            </a:r>
            <a:endParaRPr lang="en-US" dirty="0">
              <a:solidFill>
                <a:schemeClr val="tx1"/>
              </a:solidFill>
            </a:endParaRPr>
          </a:p>
        </p:txBody>
      </p:sp>
      <p:pic>
        <p:nvPicPr>
          <p:cNvPr id="4" name="Picture 2" descr="Conclusion Images - Free Download on Freepi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620462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D12556B-F5FB-4FD7-B7D7-CA0BCE6815FC}"/>
              </a:ext>
            </a:extLst>
          </p:cNvPr>
          <p:cNvSpPr>
            <a:spLocks noGrp="1"/>
          </p:cNvSpPr>
          <p:nvPr>
            <p:ph idx="1"/>
          </p:nvPr>
        </p:nvSpPr>
        <p:spPr>
          <a:xfrm>
            <a:off x="891386" y="3761931"/>
            <a:ext cx="10452848" cy="1791071"/>
          </a:xfrm>
        </p:spPr>
        <p:txBody>
          <a:bodyPr/>
          <a:lstStyle/>
          <a:p>
            <a:pPr marL="0" indent="0">
              <a:buNone/>
            </a:pPr>
            <a:r>
              <a:rPr lang="en-US" dirty="0"/>
              <a:t>Based on the analysis, </a:t>
            </a:r>
            <a:r>
              <a:rPr lang="en-US" b="1" dirty="0"/>
              <a:t>Random Forest</a:t>
            </a:r>
            <a:r>
              <a:rPr lang="en-US" dirty="0"/>
              <a:t> is the recommended model for this dataset due to its </a:t>
            </a:r>
            <a:r>
              <a:rPr lang="en-US" dirty="0">
                <a:solidFill>
                  <a:schemeClr val="accent1"/>
                </a:solidFill>
              </a:rPr>
              <a:t>consistent performance </a:t>
            </a:r>
            <a:r>
              <a:rPr lang="en-US" dirty="0"/>
              <a:t>and ability to handle </a:t>
            </a:r>
            <a:r>
              <a:rPr lang="en-US" dirty="0">
                <a:solidFill>
                  <a:schemeClr val="accent1"/>
                </a:solidFill>
              </a:rPr>
              <a:t>both classes effectively</a:t>
            </a:r>
            <a:r>
              <a:rPr lang="en-US" dirty="0"/>
              <a:t>. </a:t>
            </a:r>
            <a:r>
              <a:rPr lang="en-US" b="1" dirty="0"/>
              <a:t>SVM</a:t>
            </a:r>
            <a:r>
              <a:rPr lang="en-US" dirty="0"/>
              <a:t> can also be a good choice as an alternative, particularly </a:t>
            </a:r>
            <a:r>
              <a:rPr lang="en-US" dirty="0">
                <a:solidFill>
                  <a:schemeClr val="accent1"/>
                </a:solidFill>
              </a:rPr>
              <a:t>for smaller datasets </a:t>
            </a:r>
            <a:r>
              <a:rPr lang="en-US" dirty="0"/>
              <a:t>or when </a:t>
            </a:r>
            <a:r>
              <a:rPr lang="en-US" dirty="0">
                <a:solidFill>
                  <a:schemeClr val="accent1"/>
                </a:solidFill>
              </a:rPr>
              <a:t>computational efficiency </a:t>
            </a:r>
            <a:r>
              <a:rPr lang="en-US" dirty="0"/>
              <a:t>is required.</a:t>
            </a:r>
          </a:p>
        </p:txBody>
      </p:sp>
      <p:pic>
        <p:nvPicPr>
          <p:cNvPr id="22" name="Picture Placeholder 21" descr="A group of people in a room at an easel">
            <a:extLst>
              <a:ext uri="{FF2B5EF4-FFF2-40B4-BE49-F238E27FC236}">
                <a16:creationId xmlns:a16="http://schemas.microsoft.com/office/drawing/2014/main" xmlns="" id="{B8DEDD93-F6C7-D34E-9469-9FC139224D11}"/>
              </a:ext>
            </a:extLst>
          </p:cNvPr>
          <p:cNvPicPr>
            <a:picLocks noGrp="1" noChangeAspect="1"/>
          </p:cNvPicPr>
          <p:nvPr>
            <p:ph type="pic" sz="quarter" idx="13"/>
          </p:nvPr>
        </p:nvPicPr>
        <p:blipFill rotWithShape="1">
          <a:blip r:embed="rId2" cstate="screen">
            <a:grayscl/>
            <a:extLst>
              <a:ext uri="{BEBA8EAE-BF5A-486C-A8C5-ECC9F3942E4B}">
                <a14:imgProps xmlns:a14="http://schemas.microsoft.com/office/drawing/2010/main">
                  <a14:imgLayer r:embed="rId3">
                    <a14:imgEffect>
                      <a14:brightnessContrast contrast="21000"/>
                    </a14:imgEffect>
                  </a14:imgLayer>
                </a14:imgProps>
              </a:ext>
              <a:ext uri="{28A0092B-C50C-407E-A947-70E740481C1C}">
                <a14:useLocalDpi xmlns:a14="http://schemas.microsoft.com/office/drawing/2010/main"/>
              </a:ext>
            </a:extLst>
          </a:blip>
          <a:srcRect l="109" r="109"/>
          <a:stretch/>
        </p:blipFill>
        <p:spPr>
          <a:xfrm>
            <a:off x="372881" y="401895"/>
            <a:ext cx="11365992" cy="2457856"/>
          </a:xfrm>
        </p:spPr>
      </p:pic>
    </p:spTree>
    <p:extLst>
      <p:ext uri="{BB962C8B-B14F-4D97-AF65-F5344CB8AC3E}">
        <p14:creationId xmlns:p14="http://schemas.microsoft.com/office/powerpoint/2010/main" val="153960886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6C8D45-FD19-C44E-9C71-E67674704498}"/>
              </a:ext>
            </a:extLst>
          </p:cNvPr>
          <p:cNvSpPr>
            <a:spLocks noGrp="1"/>
          </p:cNvSpPr>
          <p:nvPr>
            <p:ph type="title"/>
          </p:nvPr>
        </p:nvSpPr>
        <p:spPr>
          <a:xfrm>
            <a:off x="7123238" y="1630550"/>
            <a:ext cx="4393415" cy="3002359"/>
          </a:xfrm>
        </p:spPr>
        <p:txBody>
          <a:bodyPr/>
          <a:lstStyle/>
          <a:p>
            <a:r>
              <a:rPr lang="en-US" dirty="0" smtClean="0">
                <a:solidFill>
                  <a:schemeClr val="tx1"/>
                </a:solidFill>
              </a:rPr>
              <a:t>7.</a:t>
            </a:r>
            <a:br>
              <a:rPr lang="en-US" dirty="0" smtClean="0">
                <a:solidFill>
                  <a:schemeClr val="tx1"/>
                </a:solidFill>
              </a:rPr>
            </a:br>
            <a:r>
              <a:rPr lang="en-US" dirty="0" smtClean="0">
                <a:solidFill>
                  <a:schemeClr val="tx1"/>
                </a:solidFill>
              </a:rPr>
              <a:t>References</a:t>
            </a:r>
            <a:endParaRPr lang="en-US" dirty="0">
              <a:solidFill>
                <a:schemeClr val="tx1"/>
              </a:solidFill>
            </a:endParaRPr>
          </a:p>
        </p:txBody>
      </p:sp>
      <p:pic>
        <p:nvPicPr>
          <p:cNvPr id="16386" name="Picture 2" descr="Does A Presentation Need Referenc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6953250" cy="6953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315146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82137" y="259308"/>
            <a:ext cx="10832732" cy="553201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pPr marL="285750" indent="-285750">
              <a:buFont typeface="Arial" pitchFamily="34" charset="0"/>
              <a:buChar char="•"/>
            </a:pPr>
            <a:endParaRPr lang="en-US" dirty="0" smtClean="0">
              <a:solidFill>
                <a:schemeClr val="tx1"/>
              </a:solidFill>
            </a:endParaRPr>
          </a:p>
          <a:p>
            <a:pPr marL="285750" indent="-285750">
              <a:buFont typeface="Arial" pitchFamily="34" charset="0"/>
              <a:buChar char="•"/>
            </a:pPr>
            <a:endParaRPr lang="en-US" dirty="0">
              <a:solidFill>
                <a:schemeClr val="tx1"/>
              </a:solidFill>
            </a:endParaRPr>
          </a:p>
          <a:p>
            <a:pPr marL="285750" indent="-285750">
              <a:buFont typeface="Arial" pitchFamily="34" charset="0"/>
              <a:buChar char="•"/>
            </a:pPr>
            <a:endParaRPr lang="en-US" dirty="0" smtClean="0">
              <a:solidFill>
                <a:schemeClr val="tx1"/>
              </a:solidFill>
            </a:endParaRPr>
          </a:p>
          <a:p>
            <a:pPr marL="285750" indent="-285750">
              <a:buFont typeface="Arial" pitchFamily="34" charset="0"/>
              <a:buChar char="•"/>
            </a:pPr>
            <a:endParaRPr lang="en-US" dirty="0">
              <a:solidFill>
                <a:schemeClr val="tx1"/>
              </a:solidFill>
            </a:endParaRPr>
          </a:p>
          <a:p>
            <a:pPr marL="285750" indent="-285750">
              <a:buFont typeface="Arial" pitchFamily="34" charset="0"/>
              <a:buChar char="•"/>
            </a:pPr>
            <a:r>
              <a:rPr lang="en-US" dirty="0" smtClean="0">
                <a:solidFill>
                  <a:schemeClr val="tx1"/>
                </a:solidFill>
              </a:rPr>
              <a:t>https</a:t>
            </a:r>
            <a:r>
              <a:rPr lang="en-US" dirty="0">
                <a:solidFill>
                  <a:schemeClr val="tx1"/>
                </a:solidFill>
              </a:rPr>
              <a:t>://medium.com/@</a:t>
            </a:r>
            <a:r>
              <a:rPr lang="en-US" dirty="0" smtClean="0">
                <a:solidFill>
                  <a:schemeClr val="tx1"/>
                </a:solidFill>
              </a:rPr>
              <a:t>malaka.18/image-smoothing-b3d6a75761d2</a:t>
            </a:r>
          </a:p>
          <a:p>
            <a:pPr marL="285750" indent="-285750">
              <a:buFont typeface="Arial" pitchFamily="34" charset="0"/>
              <a:buChar char="•"/>
            </a:pPr>
            <a:r>
              <a:rPr lang="en-US" dirty="0">
                <a:solidFill>
                  <a:schemeClr val="tx1"/>
                </a:solidFill>
              </a:rPr>
              <a:t>https://</a:t>
            </a:r>
            <a:r>
              <a:rPr lang="en-US" dirty="0" smtClean="0">
                <a:solidFill>
                  <a:schemeClr val="tx1"/>
                </a:solidFill>
              </a:rPr>
              <a:t>www.kaggle.com/code/parhammostame/hair-removal-from-skin-images?scriptVersionId=142681556&amp;cellId=3</a:t>
            </a:r>
            <a:endParaRPr lang="en-US" dirty="0">
              <a:solidFill>
                <a:schemeClr val="tx1"/>
              </a:solidFill>
            </a:endParaRPr>
          </a:p>
          <a:p>
            <a:pPr marL="285750" indent="-285750">
              <a:buFont typeface="Arial" pitchFamily="34" charset="0"/>
              <a:buChar char="•"/>
            </a:pPr>
            <a:r>
              <a:rPr lang="en-US" dirty="0" smtClean="0">
                <a:solidFill>
                  <a:schemeClr val="tx1"/>
                </a:solidFill>
              </a:rPr>
              <a:t>https</a:t>
            </a:r>
            <a:r>
              <a:rPr lang="en-US" dirty="0">
                <a:solidFill>
                  <a:schemeClr val="tx1"/>
                </a:solidFill>
              </a:rPr>
              <a:t>://parisrohan.medium.com/feature-transformation-techniques-using-python-fcf36e872bb3#:~:</a:t>
            </a:r>
            <a:r>
              <a:rPr lang="en-US" dirty="0" smtClean="0">
                <a:solidFill>
                  <a:schemeClr val="tx1"/>
                </a:solidFill>
              </a:rPr>
              <a:t>text=Feature%20transformation%20is%20an%20important,algorithms%20are%20of%20no%20use.</a:t>
            </a:r>
          </a:p>
          <a:p>
            <a:pPr marL="285750" indent="-285750">
              <a:buFont typeface="Arial" pitchFamily="34" charset="0"/>
              <a:buChar char="•"/>
            </a:pPr>
            <a:r>
              <a:rPr lang="en-US" dirty="0" smtClean="0">
                <a:solidFill>
                  <a:schemeClr val="tx1"/>
                </a:solidFill>
              </a:rPr>
              <a:t>https</a:t>
            </a:r>
            <a:r>
              <a:rPr lang="en-US" dirty="0">
                <a:solidFill>
                  <a:schemeClr val="tx1"/>
                </a:solidFill>
              </a:rPr>
              <a:t>://github.com/ParisRohan/Kaggle_DataScience_Projects/blob/main/rp-pima-diabetes-1-eda-and-feature-transformation.ipynb?source=post_page-----fcf36e872bb3-</a:t>
            </a:r>
            <a:r>
              <a:rPr lang="en-US" dirty="0" smtClean="0">
                <a:solidFill>
                  <a:schemeClr val="tx1"/>
                </a:solidFill>
              </a:rPr>
              <a:t>-------------------------------</a:t>
            </a:r>
          </a:p>
          <a:p>
            <a:pPr marL="285750" indent="-285750">
              <a:buFont typeface="Arial" pitchFamily="34" charset="0"/>
              <a:buChar char="•"/>
            </a:pPr>
            <a:endParaRPr lang="en-US" dirty="0">
              <a:solidFill>
                <a:schemeClr val="tx1"/>
              </a:solidFill>
            </a:endParaRPr>
          </a:p>
          <a:p>
            <a:pPr marL="285750" indent="-285750">
              <a:buFont typeface="Arial" pitchFamily="34" charset="0"/>
              <a:buChar char="•"/>
            </a:pPr>
            <a:r>
              <a:rPr lang="en-US" dirty="0" smtClean="0">
                <a:solidFill>
                  <a:schemeClr val="tx1"/>
                </a:solidFill>
              </a:rPr>
              <a:t>https</a:t>
            </a:r>
            <a:r>
              <a:rPr lang="en-US" dirty="0">
                <a:solidFill>
                  <a:schemeClr val="tx1"/>
                </a:solidFill>
              </a:rPr>
              <a:t>://github.com/krishnaik06/Types-Of-Trnasformation/blob/main/All%20types%20Of%20Feature%20Transformation.ipynb?source=post_page-----fcf36e872bb3-</a:t>
            </a:r>
            <a:r>
              <a:rPr lang="en-US" dirty="0" smtClean="0">
                <a:solidFill>
                  <a:schemeClr val="tx1"/>
                </a:solidFill>
              </a:rPr>
              <a:t>-------------------------------</a:t>
            </a:r>
          </a:p>
          <a:p>
            <a:pPr marL="285750" indent="-285750">
              <a:buFont typeface="Arial" pitchFamily="34" charset="0"/>
              <a:buChar char="•"/>
            </a:pPr>
            <a:r>
              <a:rPr lang="en-US" dirty="0">
                <a:solidFill>
                  <a:schemeClr val="tx1"/>
                </a:solidFill>
              </a:rPr>
              <a:t>https://www.geeksforgeeks.org/principal-component-analysis-pca</a:t>
            </a:r>
            <a:r>
              <a:rPr lang="en-US" dirty="0" smtClean="0">
                <a:solidFill>
                  <a:schemeClr val="tx1"/>
                </a:solidFill>
              </a:rPr>
              <a:t>/</a:t>
            </a:r>
          </a:p>
          <a:p>
            <a:pPr marL="285750" indent="-285750">
              <a:buFont typeface="Arial" pitchFamily="34" charset="0"/>
              <a:buChar char="•"/>
            </a:pPr>
            <a:r>
              <a:rPr lang="en-US" dirty="0">
                <a:solidFill>
                  <a:schemeClr val="tx1"/>
                </a:solidFill>
              </a:rPr>
              <a:t>https://www.geeksforgeeks.org/machine-learning-explainability-using-permutation-importance</a:t>
            </a:r>
            <a:r>
              <a:rPr lang="en-US" dirty="0" smtClean="0">
                <a:solidFill>
                  <a:schemeClr val="tx1"/>
                </a:solidFill>
              </a:rPr>
              <a:t>/</a:t>
            </a:r>
          </a:p>
          <a:p>
            <a:pPr marL="285750" indent="-285750">
              <a:buFont typeface="Arial" pitchFamily="34" charset="0"/>
              <a:buChar char="•"/>
            </a:pPr>
            <a:endParaRPr lang="en-US" dirty="0">
              <a:solidFill>
                <a:schemeClr val="tx1"/>
              </a:solidFill>
            </a:endParaRPr>
          </a:p>
          <a:p>
            <a:pPr marL="285750" indent="-285750">
              <a:buFont typeface="Arial" pitchFamily="34" charset="0"/>
              <a:buChar char="•"/>
            </a:pPr>
            <a:r>
              <a:rPr lang="en-US" dirty="0">
                <a:solidFill>
                  <a:schemeClr val="tx1"/>
                </a:solidFill>
              </a:rPr>
              <a:t>https://</a:t>
            </a:r>
            <a:r>
              <a:rPr lang="en-US" dirty="0" smtClean="0">
                <a:solidFill>
                  <a:schemeClr val="tx1"/>
                </a:solidFill>
              </a:rPr>
              <a:t>scikit-learn.org/0.24/modules/generated/sklearn.inspection.permutation_importance.html#sklearn.inspection.permutation_importance</a:t>
            </a: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a:solidFill>
                <a:schemeClr val="tx1"/>
              </a:solidFill>
            </a:endParaRPr>
          </a:p>
          <a:p>
            <a:r>
              <a:rPr lang="en-US" dirty="0">
                <a:solidFill>
                  <a:schemeClr val="tx1"/>
                </a:solidFill>
              </a:rPr>
              <a:t/>
            </a:r>
            <a:br>
              <a:rPr lang="en-US" dirty="0">
                <a:solidFill>
                  <a:schemeClr val="tx1"/>
                </a:solidFill>
              </a:rPr>
            </a:br>
            <a:r>
              <a:rPr lang="en-US" dirty="0">
                <a:solidFill>
                  <a:schemeClr val="tx1"/>
                </a:solidFill>
              </a:rPr>
              <a:t/>
            </a:r>
            <a:br>
              <a:rPr lang="en-US" dirty="0">
                <a:solidFill>
                  <a:schemeClr val="tx1"/>
                </a:solidFill>
              </a:rPr>
            </a:br>
            <a:endParaRPr lang="en-US" dirty="0">
              <a:solidFill>
                <a:schemeClr val="tx1"/>
              </a:solidFill>
            </a:endParaRP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393918472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6" name="Picture 10" descr="Thank You Presentation Royalty-Free Images, Stock Photos &amp; Pictures |  Shutterst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72955"/>
            <a:ext cx="12660705" cy="7929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3163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xmlns="" id="{C0FEB38D-85AD-EB41-9EC1-E966F44AB085}"/>
              </a:ext>
            </a:extLst>
          </p:cNvPr>
          <p:cNvSpPr>
            <a:spLocks noGrp="1"/>
          </p:cNvSpPr>
          <p:nvPr>
            <p:ph type="title"/>
          </p:nvPr>
        </p:nvSpPr>
        <p:spPr>
          <a:xfrm>
            <a:off x="324623" y="408195"/>
            <a:ext cx="5227376" cy="727700"/>
          </a:xfrm>
        </p:spPr>
        <p:txBody>
          <a:bodyPr>
            <a:normAutofit/>
          </a:bodyPr>
          <a:lstStyle/>
          <a:p>
            <a:r>
              <a:rPr lang="en-US" b="1" dirty="0">
                <a:solidFill>
                  <a:schemeClr val="tx1"/>
                </a:solidFill>
              </a:rPr>
              <a:t>Types of skin lesion</a:t>
            </a:r>
          </a:p>
        </p:txBody>
      </p:sp>
      <p:sp>
        <p:nvSpPr>
          <p:cNvPr id="11" name="Text Placeholder 2">
            <a:extLst>
              <a:ext uri="{FF2B5EF4-FFF2-40B4-BE49-F238E27FC236}">
                <a16:creationId xmlns:a16="http://schemas.microsoft.com/office/drawing/2014/main" xmlns="" id="{64D4B10F-ADAA-B74F-8461-59D7CAF3C4EF}"/>
              </a:ext>
            </a:extLst>
          </p:cNvPr>
          <p:cNvSpPr>
            <a:spLocks noGrp="1"/>
          </p:cNvSpPr>
          <p:nvPr>
            <p:ph type="body" idx="1"/>
          </p:nvPr>
        </p:nvSpPr>
        <p:spPr>
          <a:xfrm>
            <a:off x="490329" y="2544416"/>
            <a:ext cx="7209184" cy="2358887"/>
          </a:xfrm>
        </p:spPr>
        <p:txBody>
          <a:bodyPr>
            <a:normAutofit/>
          </a:bodyPr>
          <a:lstStyle/>
          <a:p>
            <a:r>
              <a:rPr lang="en-US" b="1" dirty="0"/>
              <a:t>Melanoma :</a:t>
            </a:r>
          </a:p>
          <a:p>
            <a:r>
              <a:rPr lang="en-US" dirty="0"/>
              <a:t>A </a:t>
            </a:r>
            <a:r>
              <a:rPr lang="en-US" dirty="0">
                <a:solidFill>
                  <a:schemeClr val="accent1"/>
                </a:solidFill>
              </a:rPr>
              <a:t>dangerous type </a:t>
            </a:r>
            <a:r>
              <a:rPr lang="en-US" dirty="0"/>
              <a:t>of skin cancer that originates in melanocytes and can quickly spread to other parts of the body if not treated early.</a:t>
            </a:r>
          </a:p>
          <a:p>
            <a:endParaRPr lang="en-US" dirty="0"/>
          </a:p>
          <a:p>
            <a:endParaRPr lang="en-US" dirty="0"/>
          </a:p>
        </p:txBody>
      </p:sp>
      <p:pic>
        <p:nvPicPr>
          <p:cNvPr id="3" name="Picture 2">
            <a:extLst>
              <a:ext uri="{FF2B5EF4-FFF2-40B4-BE49-F238E27FC236}">
                <a16:creationId xmlns:a16="http://schemas.microsoft.com/office/drawing/2014/main" xmlns="" id="{CEB87920-7B10-42DF-A93C-75C109416042}"/>
              </a:ext>
            </a:extLst>
          </p:cNvPr>
          <p:cNvPicPr>
            <a:picLocks noChangeAspect="1"/>
          </p:cNvPicPr>
          <p:nvPr/>
        </p:nvPicPr>
        <p:blipFill>
          <a:blip r:embed="rId2"/>
          <a:stretch>
            <a:fillRect/>
          </a:stretch>
        </p:blipFill>
        <p:spPr>
          <a:xfrm>
            <a:off x="6374296" y="5460742"/>
            <a:ext cx="5817704" cy="1072794"/>
          </a:xfrm>
          <a:prstGeom prst="rect">
            <a:avLst/>
          </a:prstGeom>
        </p:spPr>
      </p:pic>
    </p:spTree>
    <p:extLst>
      <p:ext uri="{BB962C8B-B14F-4D97-AF65-F5344CB8AC3E}">
        <p14:creationId xmlns:p14="http://schemas.microsoft.com/office/powerpoint/2010/main" val="14278241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xmlns="" id="{C0FEB38D-85AD-EB41-9EC1-E966F44AB085}"/>
              </a:ext>
            </a:extLst>
          </p:cNvPr>
          <p:cNvSpPr>
            <a:spLocks noGrp="1"/>
          </p:cNvSpPr>
          <p:nvPr>
            <p:ph type="title"/>
          </p:nvPr>
        </p:nvSpPr>
        <p:spPr>
          <a:xfrm>
            <a:off x="324623" y="408195"/>
            <a:ext cx="5227376" cy="727700"/>
          </a:xfrm>
        </p:spPr>
        <p:txBody>
          <a:bodyPr>
            <a:normAutofit/>
          </a:bodyPr>
          <a:lstStyle/>
          <a:p>
            <a:pPr algn="l"/>
            <a:r>
              <a:rPr lang="en-US" b="1" dirty="0" smtClean="0">
                <a:solidFill>
                  <a:schemeClr val="tx1"/>
                </a:solidFill>
              </a:rPr>
              <a:t>CONT:</a:t>
            </a:r>
            <a:endParaRPr lang="en-US" b="1" dirty="0">
              <a:solidFill>
                <a:schemeClr val="tx1"/>
              </a:solidFill>
            </a:endParaRPr>
          </a:p>
        </p:txBody>
      </p:sp>
      <p:sp>
        <p:nvSpPr>
          <p:cNvPr id="11" name="Text Placeholder 2">
            <a:extLst>
              <a:ext uri="{FF2B5EF4-FFF2-40B4-BE49-F238E27FC236}">
                <a16:creationId xmlns:a16="http://schemas.microsoft.com/office/drawing/2014/main" xmlns="" id="{64D4B10F-ADAA-B74F-8461-59D7CAF3C4EF}"/>
              </a:ext>
            </a:extLst>
          </p:cNvPr>
          <p:cNvSpPr>
            <a:spLocks noGrp="1"/>
          </p:cNvSpPr>
          <p:nvPr>
            <p:ph type="body" idx="1"/>
          </p:nvPr>
        </p:nvSpPr>
        <p:spPr>
          <a:xfrm>
            <a:off x="490329" y="2544416"/>
            <a:ext cx="7209184" cy="2358887"/>
          </a:xfrm>
        </p:spPr>
        <p:txBody>
          <a:bodyPr>
            <a:normAutofit/>
          </a:bodyPr>
          <a:lstStyle/>
          <a:p>
            <a:r>
              <a:rPr lang="en-US" dirty="0"/>
              <a:t>Benign  :</a:t>
            </a:r>
          </a:p>
          <a:p>
            <a:r>
              <a:rPr lang="en-US" dirty="0"/>
              <a:t>A </a:t>
            </a:r>
            <a:r>
              <a:rPr lang="en-US" dirty="0">
                <a:solidFill>
                  <a:schemeClr val="accent1"/>
                </a:solidFill>
              </a:rPr>
              <a:t>non-cancerous</a:t>
            </a:r>
            <a:r>
              <a:rPr lang="en-US" dirty="0"/>
              <a:t> skin growth that is generally harmless and does not spread, often appearing as regular moles or skin tags</a:t>
            </a:r>
          </a:p>
          <a:p>
            <a:endParaRPr lang="en-US" dirty="0"/>
          </a:p>
          <a:p>
            <a:endParaRPr lang="en-US" dirty="0"/>
          </a:p>
        </p:txBody>
      </p:sp>
      <p:pic>
        <p:nvPicPr>
          <p:cNvPr id="3" name="Picture 2">
            <a:extLst>
              <a:ext uri="{FF2B5EF4-FFF2-40B4-BE49-F238E27FC236}">
                <a16:creationId xmlns:a16="http://schemas.microsoft.com/office/drawing/2014/main" xmlns="" id="{22E1E819-2ACE-4334-B905-94443DF69943}"/>
              </a:ext>
            </a:extLst>
          </p:cNvPr>
          <p:cNvPicPr>
            <a:picLocks noChangeAspect="1"/>
          </p:cNvPicPr>
          <p:nvPr/>
        </p:nvPicPr>
        <p:blipFill>
          <a:blip r:embed="rId2"/>
          <a:stretch>
            <a:fillRect/>
          </a:stretch>
        </p:blipFill>
        <p:spPr>
          <a:xfrm>
            <a:off x="5261113" y="5500284"/>
            <a:ext cx="5883965" cy="980028"/>
          </a:xfrm>
          <a:prstGeom prst="rect">
            <a:avLst/>
          </a:prstGeom>
        </p:spPr>
      </p:pic>
    </p:spTree>
    <p:extLst>
      <p:ext uri="{BB962C8B-B14F-4D97-AF65-F5344CB8AC3E}">
        <p14:creationId xmlns:p14="http://schemas.microsoft.com/office/powerpoint/2010/main" val="8475448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FDDF5302-8BAF-DD47-A375-773B74B64955}"/>
              </a:ext>
            </a:extLst>
          </p:cNvPr>
          <p:cNvSpPr>
            <a:spLocks noGrp="1"/>
          </p:cNvSpPr>
          <p:nvPr>
            <p:ph type="title"/>
          </p:nvPr>
        </p:nvSpPr>
        <p:spPr>
          <a:xfrm>
            <a:off x="649358" y="1609159"/>
            <a:ext cx="4863546" cy="2777311"/>
          </a:xfrm>
        </p:spPr>
        <p:txBody>
          <a:bodyPr>
            <a:normAutofit/>
          </a:bodyPr>
          <a:lstStyle/>
          <a:p>
            <a:r>
              <a:rPr lang="en-US" sz="4400" dirty="0"/>
              <a:t>             </a:t>
            </a:r>
            <a:r>
              <a:rPr lang="en-US" sz="4400" dirty="0" smtClean="0"/>
              <a:t>02</a:t>
            </a:r>
            <a:br>
              <a:rPr lang="en-US" sz="4400" dirty="0" smtClean="0"/>
            </a:br>
            <a:r>
              <a:rPr lang="en-US" sz="4400" dirty="0"/>
              <a:t/>
            </a:r>
            <a:br>
              <a:rPr lang="en-US" sz="4400" dirty="0"/>
            </a:br>
            <a:r>
              <a:rPr lang="en-US" sz="4400" dirty="0"/>
              <a:t>   </a:t>
            </a:r>
            <a:r>
              <a:rPr lang="en" sz="4400" dirty="0" smtClean="0"/>
              <a:t>Problem Statement</a:t>
            </a:r>
            <a:endParaRPr lang="en-US"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40661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786DAAE-C08D-46E3-A8CE-2D266D3974F7}"/>
              </a:ext>
            </a:extLst>
          </p:cNvPr>
          <p:cNvSpPr>
            <a:spLocks noGrp="1"/>
          </p:cNvSpPr>
          <p:nvPr>
            <p:ph idx="1"/>
          </p:nvPr>
        </p:nvSpPr>
        <p:spPr/>
        <p:txBody>
          <a:bodyPr>
            <a:normAutofit/>
          </a:bodyPr>
          <a:lstStyle/>
          <a:p>
            <a:pPr marL="0" lvl="0" indent="0">
              <a:spcBef>
                <a:spcPts val="0"/>
              </a:spcBef>
              <a:spcAft>
                <a:spcPts val="0"/>
              </a:spcAft>
              <a:buClr>
                <a:srgbClr val="FFFFFF"/>
              </a:buClr>
              <a:buSzPts val="1200"/>
              <a:buNone/>
            </a:pPr>
            <a:r>
              <a:rPr lang="en-US" dirty="0">
                <a:sym typeface="Lato"/>
              </a:rPr>
              <a:t>This project aims to address the following:</a:t>
            </a:r>
          </a:p>
          <a:p>
            <a:pPr marL="0" lvl="0" indent="0">
              <a:spcBef>
                <a:spcPts val="0"/>
              </a:spcBef>
              <a:spcAft>
                <a:spcPts val="0"/>
              </a:spcAft>
              <a:buClr>
                <a:srgbClr val="FFFFFF"/>
              </a:buClr>
              <a:buSzPts val="1200"/>
              <a:buNone/>
            </a:pPr>
            <a:endParaRPr lang="en-US" dirty="0">
              <a:sym typeface="Lato"/>
            </a:endParaRPr>
          </a:p>
          <a:p>
            <a:pPr marL="0" lvl="0" indent="0">
              <a:spcBef>
                <a:spcPts val="0"/>
              </a:spcBef>
              <a:spcAft>
                <a:spcPts val="0"/>
              </a:spcAft>
              <a:buClr>
                <a:srgbClr val="FFFFFF"/>
              </a:buClr>
              <a:buSzPts val="1200"/>
              <a:buNone/>
            </a:pPr>
            <a:r>
              <a:rPr lang="en-US" dirty="0">
                <a:sym typeface="Lato"/>
              </a:rPr>
              <a:t>Develop an </a:t>
            </a:r>
            <a:r>
              <a:rPr lang="en-US" dirty="0">
                <a:solidFill>
                  <a:schemeClr val="accent1"/>
                </a:solidFill>
                <a:sym typeface="Lato"/>
              </a:rPr>
              <a:t>automated tool </a:t>
            </a:r>
            <a:r>
              <a:rPr lang="en-US" dirty="0">
                <a:sym typeface="Lato"/>
              </a:rPr>
              <a:t>that can assist dermatologists by accurately </a:t>
            </a:r>
            <a:r>
              <a:rPr lang="en-US" dirty="0">
                <a:solidFill>
                  <a:schemeClr val="accent1"/>
                </a:solidFill>
                <a:sym typeface="Lato"/>
              </a:rPr>
              <a:t>distinguishing</a:t>
            </a:r>
            <a:r>
              <a:rPr lang="en-US" dirty="0">
                <a:sym typeface="Lato"/>
              </a:rPr>
              <a:t> between </a:t>
            </a:r>
            <a:r>
              <a:rPr lang="en-US" dirty="0">
                <a:solidFill>
                  <a:schemeClr val="accent1"/>
                </a:solidFill>
                <a:sym typeface="Lato"/>
              </a:rPr>
              <a:t>benign</a:t>
            </a:r>
            <a:r>
              <a:rPr lang="en-US" dirty="0">
                <a:sym typeface="Lato"/>
              </a:rPr>
              <a:t> and </a:t>
            </a:r>
            <a:r>
              <a:rPr lang="en-US" dirty="0">
                <a:solidFill>
                  <a:schemeClr val="accent1"/>
                </a:solidFill>
                <a:sym typeface="Lato"/>
              </a:rPr>
              <a:t>malignant</a:t>
            </a:r>
            <a:r>
              <a:rPr lang="en-US" dirty="0">
                <a:sym typeface="Lato"/>
              </a:rPr>
              <a:t> skin lesions using dermoscopic images.</a:t>
            </a:r>
          </a:p>
          <a:p>
            <a:pPr marL="0" lvl="0" indent="0">
              <a:spcBef>
                <a:spcPts val="0"/>
              </a:spcBef>
              <a:spcAft>
                <a:spcPts val="0"/>
              </a:spcAft>
              <a:buClr>
                <a:srgbClr val="FFFFFF"/>
              </a:buClr>
              <a:buSzPts val="1200"/>
              <a:buNone/>
            </a:pPr>
            <a:endParaRPr lang="en-US" dirty="0">
              <a:sym typeface="Lato"/>
            </a:endParaRPr>
          </a:p>
          <a:p>
            <a:pPr marL="0" lvl="0" indent="0">
              <a:spcBef>
                <a:spcPts val="0"/>
              </a:spcBef>
              <a:spcAft>
                <a:spcPts val="0"/>
              </a:spcAft>
              <a:buClr>
                <a:srgbClr val="FFFFFF"/>
              </a:buClr>
              <a:buSzPts val="1200"/>
              <a:buNone/>
            </a:pPr>
            <a:r>
              <a:rPr lang="en-US" dirty="0">
                <a:sym typeface="Lato"/>
              </a:rPr>
              <a:t>Evaluate the </a:t>
            </a:r>
            <a:r>
              <a:rPr lang="en-US" dirty="0">
                <a:solidFill>
                  <a:schemeClr val="accent1"/>
                </a:solidFill>
                <a:sym typeface="Lato"/>
              </a:rPr>
              <a:t>performance</a:t>
            </a:r>
            <a:r>
              <a:rPr lang="en-US" dirty="0">
                <a:sym typeface="Lato"/>
              </a:rPr>
              <a:t> of </a:t>
            </a:r>
            <a:r>
              <a:rPr lang="en-US" dirty="0" smtClean="0">
                <a:sym typeface="Lato"/>
              </a:rPr>
              <a:t> </a:t>
            </a:r>
            <a:r>
              <a:rPr lang="en-US" dirty="0">
                <a:sym typeface="Lato"/>
              </a:rPr>
              <a:t>model to ensure </a:t>
            </a:r>
            <a:r>
              <a:rPr lang="en-US" dirty="0" smtClean="0">
                <a:sym typeface="Lato"/>
              </a:rPr>
              <a:t>accuracy perfectly meets clinic standard's.</a:t>
            </a:r>
            <a:endParaRPr lang="en-US" dirty="0">
              <a:sym typeface="Lato"/>
            </a:endParaRPr>
          </a:p>
        </p:txBody>
      </p:sp>
      <p:sp>
        <p:nvSpPr>
          <p:cNvPr id="2" name="Title 1">
            <a:extLst>
              <a:ext uri="{FF2B5EF4-FFF2-40B4-BE49-F238E27FC236}">
                <a16:creationId xmlns:a16="http://schemas.microsoft.com/office/drawing/2014/main" xmlns="" id="{F2A115AC-F6DD-4765-9553-9296098AFACF}"/>
              </a:ext>
            </a:extLst>
          </p:cNvPr>
          <p:cNvSpPr>
            <a:spLocks noGrp="1"/>
          </p:cNvSpPr>
          <p:nvPr>
            <p:ph type="title"/>
          </p:nvPr>
        </p:nvSpPr>
        <p:spPr/>
        <p:txBody>
          <a:bodyPr anchor="ctr">
            <a:normAutofit/>
          </a:bodyPr>
          <a:lstStyle/>
          <a:p>
            <a:r>
              <a:rPr lang="en-US" b="1" dirty="0" smtClean="0"/>
              <a:t>Our Agenda</a:t>
            </a:r>
            <a:endParaRPr lang="en-US" sz="3200" b="1" dirty="0"/>
          </a:p>
        </p:txBody>
      </p:sp>
    </p:spTree>
    <p:extLst>
      <p:ext uri="{BB962C8B-B14F-4D97-AF65-F5344CB8AC3E}">
        <p14:creationId xmlns:p14="http://schemas.microsoft.com/office/powerpoint/2010/main" val="2824714030"/>
      </p:ext>
    </p:extLst>
  </p:cSld>
  <p:clrMapOvr>
    <a:masterClrMapping/>
  </p:clrMapOvr>
  <p:timing>
    <p:tnLst>
      <p:par>
        <p:cTn id="1" dur="indefinite" restart="never" nodeType="tmRoot"/>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Gallery">
      <a:majorFont>
        <a:latin typeface="Rockwell"/>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xmlns="" name="Gallery" id="{BBFCD31E-59A1-489D-B089-A3EAD7CAE12E}" vid="{BB5F5D82-B5E9-469E-A815-C655ED4AF24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2638</TotalTime>
  <Words>1485</Words>
  <Application>Microsoft Office PowerPoint</Application>
  <PresentationFormat>Custom</PresentationFormat>
  <Paragraphs>370</Paragraphs>
  <Slides>59</Slides>
  <Notes>6</Notes>
  <HiddenSlides>0</HiddenSlides>
  <MMClips>0</MMClip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Gallery</vt:lpstr>
      <vt:lpstr>Melanoma Classification Using Dermoscopic Image</vt:lpstr>
      <vt:lpstr>Group Members</vt:lpstr>
      <vt:lpstr>Table of contents</vt:lpstr>
      <vt:lpstr>             01      Introduction</vt:lpstr>
      <vt:lpstr>What is Skin Lesion </vt:lpstr>
      <vt:lpstr>Types of skin lesion</vt:lpstr>
      <vt:lpstr>CONT:</vt:lpstr>
      <vt:lpstr>             02     Problem Statement</vt:lpstr>
      <vt:lpstr>Our Agenda</vt:lpstr>
      <vt:lpstr>             02     Literature Review</vt:lpstr>
      <vt:lpstr>Cont.</vt:lpstr>
      <vt:lpstr>Cont.</vt:lpstr>
      <vt:lpstr>                           03 Data Set</vt:lpstr>
      <vt:lpstr>Melanoma Skin Cancer Dataset of 10000 Images</vt:lpstr>
      <vt:lpstr>Our Data SET Description</vt:lpstr>
      <vt:lpstr>             04    Methodology</vt:lpstr>
      <vt:lpstr> Executive Summary </vt:lpstr>
      <vt:lpstr>Preprocessing</vt:lpstr>
      <vt:lpstr>Preprocessing </vt:lpstr>
      <vt:lpstr>Hair Removal  </vt:lpstr>
      <vt:lpstr>Cont.</vt:lpstr>
      <vt:lpstr>Cont.</vt:lpstr>
      <vt:lpstr>Cont.</vt:lpstr>
      <vt:lpstr>Cont.</vt:lpstr>
      <vt:lpstr>Cont.</vt:lpstr>
      <vt:lpstr>Extraction of REGION OF INTEREST (ROI)</vt:lpstr>
      <vt:lpstr>Extraction of REGION  OF INTEREST (ROI)</vt:lpstr>
      <vt:lpstr>FEATURE  ENGINEERING</vt:lpstr>
      <vt:lpstr>Feature Creation</vt:lpstr>
      <vt:lpstr>Cont.</vt:lpstr>
      <vt:lpstr>Cont.</vt:lpstr>
      <vt:lpstr>CONT.</vt:lpstr>
      <vt:lpstr>Cont.</vt:lpstr>
      <vt:lpstr>Cont.</vt:lpstr>
      <vt:lpstr>Cont.</vt:lpstr>
      <vt:lpstr>Exploratory Analysis</vt:lpstr>
      <vt:lpstr>Handling Missing Values</vt:lpstr>
      <vt:lpstr>Correlation Matrix</vt:lpstr>
      <vt:lpstr>Histogram Data Distribution</vt:lpstr>
      <vt:lpstr>Feature Transformation</vt:lpstr>
      <vt:lpstr>Feature scaling and transformation</vt:lpstr>
      <vt:lpstr>Handling Skewed data Distribution</vt:lpstr>
      <vt:lpstr>Feature  Selection</vt:lpstr>
      <vt:lpstr>What is principle component analysis (PCA)?</vt:lpstr>
      <vt:lpstr>                           05  Model Building &amp; evaluation</vt:lpstr>
      <vt:lpstr>Models</vt:lpstr>
      <vt:lpstr>Accuracy</vt:lpstr>
      <vt:lpstr>Classification report</vt:lpstr>
      <vt:lpstr>Without segmentation /ROI</vt:lpstr>
      <vt:lpstr>06 Performance Comparison</vt:lpstr>
      <vt:lpstr>CONT.</vt:lpstr>
      <vt:lpstr>PowerPoint Presentation</vt:lpstr>
      <vt:lpstr>Feature Importance </vt:lpstr>
      <vt:lpstr>PowerPoint Presentation</vt:lpstr>
      <vt:lpstr>6. Conclusion</vt:lpstr>
      <vt:lpstr>PowerPoint Presentation</vt:lpstr>
      <vt:lpstr>7. References</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Conference Presentation</dc:title>
  <dc:creator>NIGHAT RANI</dc:creator>
  <cp:lastModifiedBy>Bilal</cp:lastModifiedBy>
  <cp:revision>117</cp:revision>
  <dcterms:created xsi:type="dcterms:W3CDTF">2025-01-06T08:05:00Z</dcterms:created>
  <dcterms:modified xsi:type="dcterms:W3CDTF">2025-01-14T05:22:29Z</dcterms:modified>
</cp:coreProperties>
</file>